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80" r:id="rId6"/>
    <p:sldId id="27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FEB8D-D6BA-415A-BDDC-C9C247C02966}" v="1" dt="2023-07-18T19:06:15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1256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Jefferson" userId="da755c50-0e37-4733-b842-51c5ef93171a" providerId="ADAL" clId="{2EEFEB8D-D6BA-415A-BDDC-C9C247C02966}"/>
    <pc:docChg chg="custSel modSld">
      <pc:chgData name="Karen Jefferson" userId="da755c50-0e37-4733-b842-51c5ef93171a" providerId="ADAL" clId="{2EEFEB8D-D6BA-415A-BDDC-C9C247C02966}" dt="2023-07-18T19:11:41.752" v="78" actId="1076"/>
      <pc:docMkLst>
        <pc:docMk/>
      </pc:docMkLst>
      <pc:sldChg chg="addSp delSp modSp mod">
        <pc:chgData name="Karen Jefferson" userId="da755c50-0e37-4733-b842-51c5ef93171a" providerId="ADAL" clId="{2EEFEB8D-D6BA-415A-BDDC-C9C247C02966}" dt="2023-07-18T19:11:41.752" v="78" actId="1076"/>
        <pc:sldMkLst>
          <pc:docMk/>
          <pc:sldMk cId="3771862458" sldId="256"/>
        </pc:sldMkLst>
        <pc:spChg chg="del">
          <ac:chgData name="Karen Jefferson" userId="da755c50-0e37-4733-b842-51c5ef93171a" providerId="ADAL" clId="{2EEFEB8D-D6BA-415A-BDDC-C9C247C02966}" dt="2023-07-18T19:06:15.289" v="0" actId="931"/>
          <ac:spMkLst>
            <pc:docMk/>
            <pc:sldMk cId="3771862458" sldId="256"/>
            <ac:spMk id="2" creationId="{E0A2A1F3-77FE-2E1C-53BD-3AC249CE3A33}"/>
          </ac:spMkLst>
        </pc:spChg>
        <pc:spChg chg="mod">
          <ac:chgData name="Karen Jefferson" userId="da755c50-0e37-4733-b842-51c5ef93171a" providerId="ADAL" clId="{2EEFEB8D-D6BA-415A-BDDC-C9C247C02966}" dt="2023-07-18T19:08:49.589" v="65" actId="122"/>
          <ac:spMkLst>
            <pc:docMk/>
            <pc:sldMk cId="3771862458" sldId="256"/>
            <ac:spMk id="4" creationId="{ABE0B44D-15E1-1A8E-137D-9CB91336C012}"/>
          </ac:spMkLst>
        </pc:spChg>
        <pc:picChg chg="add mod ord">
          <ac:chgData name="Karen Jefferson" userId="da755c50-0e37-4733-b842-51c5ef93171a" providerId="ADAL" clId="{2EEFEB8D-D6BA-415A-BDDC-C9C247C02966}" dt="2023-07-18T19:11:41.752" v="78" actId="1076"/>
          <ac:picMkLst>
            <pc:docMk/>
            <pc:sldMk cId="3771862458" sldId="256"/>
            <ac:picMk id="5" creationId="{638DD057-A0FB-47F2-8A73-67525DC13CD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DDA2AA-D197-5379-4F9C-A64A3A0A7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5F8AF4-2CFB-4B74-2030-C60E18904D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D1EC8-A876-4E57-A97F-C724CC722B24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2A518-66E2-88E2-F1E6-B750564CA0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E7E17-92E9-7D49-2BC8-CD68EBD64D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043F-EF32-4351-B11B-181DF9E5F0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6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1F53F-F686-4A65-BF14-14647A238902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319B-71EC-4F91-93CF-26D4945A5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6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BF1492F-339F-4F70-A597-E2BF3851EA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86529"/>
            <a:ext cx="7772400" cy="2252271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30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81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3900"/>
            <a:ext cx="4038600" cy="413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3900"/>
            <a:ext cx="4038600" cy="4132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5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5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7526" y="1258890"/>
            <a:ext cx="6684618" cy="3943444"/>
          </a:xfrm>
          <a:ln w="3175" cmpd="sng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7526" y="5289358"/>
            <a:ext cx="6684618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280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E5C0-BCBD-414A-9F7B-81DD9E2A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589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1B752AB-2937-4C39-938A-65F8D21D0A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57772"/>
            <a:ext cx="8229600" cy="103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241"/>
            <a:ext cx="8229600" cy="4123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213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7" r:id="rId5"/>
    <p:sldLayoutId id="214748365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F497D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638DD057-A0FB-47F2-8A73-67525DC13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373" y="1055740"/>
            <a:ext cx="8029254" cy="516063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BE0B44D-15E1-1A8E-137D-9CB91336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3981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Practice Environment for Certified Midwives – July 2023</a:t>
            </a:r>
          </a:p>
        </p:txBody>
      </p:sp>
    </p:spTree>
    <p:extLst>
      <p:ext uri="{BB962C8B-B14F-4D97-AF65-F5344CB8AC3E}">
        <p14:creationId xmlns:p14="http://schemas.microsoft.com/office/powerpoint/2010/main" val="377186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A447-3733-3AF4-F735-890982C5B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68DD-5183-70C5-8B1D-71A07662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9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3D15F-F8BE-5961-7C63-D57CB6EF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C8E65-0C7A-0A85-9D98-6E7E14EA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45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09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mple ACNM Blue Swoosh - Updated Template 2022.pptx" id="{47FED557-0AF3-43AE-A547-6802550DB3FB}" vid="{4466D5B7-0BFE-4BDE-95AC-2853BF8FB8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b77f24-623d-4e2e-8a4d-41d77cf4b9ea">
      <Terms xmlns="http://schemas.microsoft.com/office/infopath/2007/PartnerControls"/>
    </lcf76f155ced4ddcb4097134ff3c332f>
    <TaxCatchAll xmlns="a4e81e63-c698-43d0-a6a6-1d35b3374829" xsi:nil="true"/>
    <Notes xmlns="f4b77f24-623d-4e2e-8a4d-41d77cf4b9ea" xsi:nil="true"/>
    <SharedWithUsers xmlns="a4e81e63-c698-43d0-a6a6-1d35b3374829">
      <UserInfo>
        <DisplayName>Amy Kohl</DisplayName>
        <AccountId>26</AccountId>
        <AccountType/>
      </UserInfo>
    </SharedWithUsers>
    <MediaLengthInSeconds xmlns="f4b77f24-623d-4e2e-8a4d-41d77cf4b9e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30FFCD3A5D847BD69C5901035E6E3" ma:contentTypeVersion="18" ma:contentTypeDescription="Create a new document." ma:contentTypeScope="" ma:versionID="4210df7892a0ba38d46e20a426d3edde">
  <xsd:schema xmlns:xsd="http://www.w3.org/2001/XMLSchema" xmlns:xs="http://www.w3.org/2001/XMLSchema" xmlns:p="http://schemas.microsoft.com/office/2006/metadata/properties" xmlns:ns2="f4b77f24-623d-4e2e-8a4d-41d77cf4b9ea" xmlns:ns3="a4e81e63-c698-43d0-a6a6-1d35b3374829" targetNamespace="http://schemas.microsoft.com/office/2006/metadata/properties" ma:root="true" ma:fieldsID="0abb545b6e60362846fa9efda8ff0953" ns2:_="" ns3:_="">
    <xsd:import namespace="f4b77f24-623d-4e2e-8a4d-41d77cf4b9ea"/>
    <xsd:import namespace="a4e81e63-c698-43d0-a6a6-1d35b33748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Note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77f24-623d-4e2e-8a4d-41d77cf4b9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s" ma:index="20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edc979-ab8e-422d-b51c-fbf71935fa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81e63-c698-43d0-a6a6-1d35b337482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260707-33ed-49e2-9525-756a68316e3b}" ma:internalName="TaxCatchAll" ma:showField="CatchAllData" ma:web="a4e81e63-c698-43d0-a6a6-1d35b33748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C52BCD-AE98-4DA8-A5AB-14F5AAEF8E55}">
  <ds:schemaRefs>
    <ds:schemaRef ds:uri="a4e81e63-c698-43d0-a6a6-1d35b3374829"/>
    <ds:schemaRef ds:uri="f4b77f24-623d-4e2e-8a4d-41d77cf4b9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3B644B-35D7-4EE2-9EA6-94DCA26D66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5354CE-F30D-4BA1-9252-DF7B573B3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77f24-623d-4e2e-8a4d-41d77cf4b9ea"/>
    <ds:schemaRef ds:uri="a4e81e63-c698-43d0-a6a6-1d35b33748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ACNM Blue Swoosh - Updated Template 2022</Template>
  <TotalTime>5</TotalTime>
  <Words>8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Office Theme</vt:lpstr>
      <vt:lpstr>Practice Environment for Certified Midwives – July 2023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Jefferson</dc:creator>
  <cp:lastModifiedBy>Karen Jefferson</cp:lastModifiedBy>
  <cp:revision>1</cp:revision>
  <dcterms:created xsi:type="dcterms:W3CDTF">2023-06-05T18:29:07Z</dcterms:created>
  <dcterms:modified xsi:type="dcterms:W3CDTF">2023-07-18T19:11:47Z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0x010100A0D30FFCD3A5D847BD69C5901035E6E3</vt:lpwstr>
  </property>
  <property fmtid="{D5CDD505-2E9C-101B-9397-08002B2CF9AE}" pid="3" name="MediaServiceImageTags">
    <vt:lpwstr/>
  </property>
  <property fmtid="{D5CDD505-2E9C-101B-9397-08002B2CF9AE}" pid="4" name="Order">
    <vt:r8>461600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</Properties>
</file>