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768" r:id="rId2"/>
    <p:sldId id="72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Kohl" userId="991e9b02-06ae-4524-86ce-f7f7c2caca96" providerId="ADAL" clId="{D1D52B80-7540-467F-B423-6497CE56D877}"/>
    <pc:docChg chg="custSel modSld">
      <pc:chgData name="Amy Kohl" userId="991e9b02-06ae-4524-86ce-f7f7c2caca96" providerId="ADAL" clId="{D1D52B80-7540-467F-B423-6497CE56D877}" dt="2024-06-04T00:38:04.452" v="5" actId="14100"/>
      <pc:docMkLst>
        <pc:docMk/>
      </pc:docMkLst>
      <pc:sldChg chg="addSp delSp modSp mod">
        <pc:chgData name="Amy Kohl" userId="991e9b02-06ae-4524-86ce-f7f7c2caca96" providerId="ADAL" clId="{D1D52B80-7540-467F-B423-6497CE56D877}" dt="2024-06-04T00:38:04.452" v="5" actId="14100"/>
        <pc:sldMkLst>
          <pc:docMk/>
          <pc:sldMk cId="3097944308" sldId="768"/>
        </pc:sldMkLst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" creationId="{B802DDD8-D6A9-7A68-088D-9D4624D01F34}"/>
          </ac:spMkLst>
        </pc:spChg>
        <pc:spChg chg="del">
          <ac:chgData name="Amy Kohl" userId="991e9b02-06ae-4524-86ce-f7f7c2caca96" providerId="ADAL" clId="{D1D52B80-7540-467F-B423-6497CE56D877}" dt="2024-06-04T00:37:35.170" v="0" actId="478"/>
          <ac:spMkLst>
            <pc:docMk/>
            <pc:sldMk cId="3097944308" sldId="768"/>
            <ac:spMk id="10" creationId="{B569CFF0-5EF5-1CF2-C726-D75B9CC5106C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" creationId="{AF4BAC94-8350-1627-68C5-C2A72E554A89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" creationId="{0CE23FCE-AF4F-C0D9-95C9-B38EC2658B0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" creationId="{CCE561CC-41C2-6F60-BE32-E0FCC0CE6C75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5" creationId="{E0DF938F-CA17-DBF0-6EEF-0250732ECF5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6" creationId="{1C46117C-B2E0-8C17-C178-EE44F5D8E2E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7" creationId="{313335CC-19FB-9C0B-0559-2EBB25CB1B0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8" creationId="{57458171-D617-A1D7-D608-640A8FDA9B2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9" creationId="{3CDBE02B-0771-A059-5DBC-ABEA66B0A3E3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0" creationId="{E4C51A8B-3F3B-0B15-8AE0-359930C010A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1" creationId="{479FFE39-5D48-1F6D-E69A-E5DAAE219E1C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2" creationId="{07B825D9-985B-C6F0-F0A0-CFA4CB484521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3" creationId="{0574E024-2D29-DEC9-8601-C8D4BAF4989D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4" creationId="{B1900603-70EB-A7D6-13F7-7A3D0727E4E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5" creationId="{255B42FB-B75F-3E22-A948-4F05BCF42C28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6" creationId="{37FAB154-E3BA-1D2E-5487-C6182E92585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7" creationId="{77558AA2-AE66-ED81-48D4-644BA1E14335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8" creationId="{88B3FC7E-D189-90D0-350D-32B415F405C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9" creationId="{0B8F17CC-3CE6-9474-F88A-8FABC2130EE0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0" creationId="{C8A1F136-0834-B22A-87EB-A1D1B5BD73B8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1" creationId="{49158350-2C26-401B-DABB-0C5544530D4C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2" creationId="{6D131015-E68E-26F0-051F-BB7F2A4ACFE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3" creationId="{BF0DEEE2-AAEF-4CBE-AC71-E8FDEE3B72D1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4" creationId="{6022AF84-59D9-FBC6-ABC7-C01588968740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5" creationId="{D47BE4A3-FC2D-7326-EC76-6B49281E381D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6" creationId="{F70A84BC-BAF6-8DCA-8C08-4B632575D355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7" creationId="{1085A981-82F1-7FA9-EF19-59496A1B3B8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8" creationId="{77F270DD-4482-E030-E66D-80B43ADC196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39" creationId="{371F504C-5047-38FD-0726-CC8758DB461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0" creationId="{AAACF194-38DC-8C25-2D37-53DFE7A0F30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1" creationId="{A5BDDD5D-D969-41A5-83D7-4B940512C8B1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2" creationId="{E1FA737F-9D74-847E-5943-E1D36A14735D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3" creationId="{F0CD44C5-BEA3-B644-6077-D9AB1A0E3F5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4" creationId="{F709796E-7E60-628D-F993-783D94D3ED2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5" creationId="{23B7B605-9A65-4034-E71E-D587EFDE05D1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6" creationId="{724E00C6-A4D7-5504-98DA-FC7FCF2E06A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7" creationId="{D40A9A61-2902-1BEA-9254-7227487735DB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8" creationId="{D09BED1A-EE39-E429-E71C-B600BC7534F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49" creationId="{865FD630-F96F-0C11-D570-900F7D0CCCA0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0" creationId="{961A56C7-A9D5-5EFF-E345-4B2690A6C295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1" creationId="{EDC14A20-5A08-B323-A0B8-B7A4B85944C3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2" creationId="{407A3128-0D98-F5B0-3CB5-07CA07B8B1C1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3" creationId="{BF61E2EB-5E9F-33E1-713E-D726540EC12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4" creationId="{F1F4347B-64FE-5017-ACC6-9A176543C4B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5" creationId="{50C8F45F-7E23-E8BD-0C00-8F5B58759151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6" creationId="{538704F1-B364-575A-9C5B-EF7A527A2EAC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7" creationId="{1D077091-A53B-BE75-DB3A-55743DDE82D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8" creationId="{C7C07B8F-17ED-83D5-48C6-3CE2916EA32D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59" creationId="{772EAEFE-68D2-AE55-E98B-A81E1A0B9E38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0" creationId="{3B4AE8A1-2EF7-21BE-A1A0-06D19E56E4D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1" creationId="{F1D8D5FC-7FCF-77C7-8317-53973F55D21C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2" creationId="{AD560F1A-E76E-191A-8EFA-B03D4FE7143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3" creationId="{868647DB-FD5D-8343-425F-104858F0BC38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4" creationId="{9D840E63-AB3F-2201-1A5B-690BA49347A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5" creationId="{E8A2603A-0FBD-5756-6162-BAC7286BFCC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6" creationId="{91DFE665-D926-5DE3-826A-E739B0C5F76B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7" creationId="{C791A12F-24F2-7764-4D46-F443C7526233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8" creationId="{3DDC003C-620A-2307-9756-14D0588A40CD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69" creationId="{9F823374-B801-AECC-3BA2-DB44409CE07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0" creationId="{200B6F22-4AED-66E8-D6FF-915C13A326E9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1" creationId="{A79D5182-0B4A-380F-F704-579F7674E4A0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2" creationId="{DD2E5FA5-430B-52A1-AEB1-4277F5B673B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3" creationId="{23554D43-C189-B61C-A21C-959B12956FED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4" creationId="{DFC36A8A-3A84-E8B8-808A-8162A0DDAA4B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5" creationId="{22B8F5F6-628E-861A-835A-EA13FAC55B5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6" creationId="{99BB6B5B-9E97-6D3B-51AF-DB87C1E8585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7" creationId="{D566EC09-F2F7-6584-616C-7FE361870980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8" creationId="{903FEB8C-8563-BE8A-0398-58DA4E847708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79" creationId="{F1ED2F14-24B8-E415-2A11-63D828C6ABB9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0" creationId="{A24A35C8-2551-4020-54F8-DECF577DD23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1" creationId="{F1C678B5-BD89-7F18-97E7-57AE2D541238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2" creationId="{3ADADD80-11F8-AD10-05B1-ACABA59A1848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3" creationId="{F8F7554E-D5F0-DF11-674B-4E0A96F1E5B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4" creationId="{AB44452C-FF3C-F3C6-9E4E-F2D182EC367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5" creationId="{0219A29D-672A-7A19-5C93-C55B8B4E09D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6" creationId="{45A1EC07-41B4-07A6-1734-20010FB1229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7" creationId="{8257DB40-3AD3-728E-8E57-5253C04FE4E3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8" creationId="{9241627F-A0C4-56AF-5A11-0EEAB69F48E0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89" creationId="{B0E9C822-BF88-4EFF-53F5-5ED4B3810A4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0" creationId="{80535E81-7E73-39D0-91A5-D485D7F41B2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1" creationId="{10F6F2B3-7119-A097-F4C8-FEFF4E04E0E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2" creationId="{681EB5DB-BE21-5336-A572-00ACFC6D5C8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3" creationId="{D71E9B5A-3EFF-E73A-9648-558A2D389D3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4" creationId="{C98C01F4-7282-8833-FE7C-C11D7BAD6DE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5" creationId="{BFB3960F-6577-17C8-DAB1-285C1AA7A00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6" creationId="{C963006B-25B6-D38E-0B31-E1CD67F72F1B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7" creationId="{0F0F5C00-4914-BB30-C15D-EFAECC3B82FC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8" creationId="{2CAB3CEE-F509-5C3A-8D2A-AE5E16358B73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99" creationId="{92495909-09C4-AFCF-37C1-DCACABB06250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0" creationId="{B36EAA2D-781C-5C3B-7922-9B8DC543FD15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1" creationId="{B7A3733F-5979-1413-9CFB-751022A0EBE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2" creationId="{177026B2-492D-487F-6DD1-E53720DF84B7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3" creationId="{DAA0323D-27FA-8367-BFF6-B4F425BA3E25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4" creationId="{B2EB3A7E-6217-B87C-FA79-04FDE33D6A0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5" creationId="{765DB32C-FF3E-70CC-A2EF-FE61D7FEBEF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6" creationId="{FA18C508-D341-05EA-0287-846A572A2B9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7" creationId="{5B121915-50A0-39CC-E48D-08766E7A8CB7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8" creationId="{F9E7EFCF-608B-AB3F-5455-9868442E2C29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09" creationId="{92C628D7-B0A2-F328-24A3-A358A2E66F6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0" creationId="{F00E6222-9C19-9ED2-D544-FF139D930AA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1" creationId="{ED8F65F6-0F36-3EDF-A7ED-1E01FAB60E8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2" creationId="{24C8756E-1D2C-F9BC-43EA-115431F8029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3" creationId="{22496FFF-B897-1ACD-B7A0-A89B87E4A5D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4" creationId="{A6C67891-7DCD-7855-7BF4-386B434469F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5" creationId="{C43644B1-1808-4021-80E5-8A34EDC9FD71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6" creationId="{5B0644C2-BB00-A1E9-B282-31C7799225F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7" creationId="{DE5C38CE-E7EA-CF6C-4C14-2B534CED3801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8" creationId="{5C85179D-1621-F41A-9D87-071A5348789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19" creationId="{F5D8B585-F621-25B8-285D-7ACCFBFB773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0" creationId="{219C0DF9-EEFF-5842-C57E-07C3605A6C4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1" creationId="{34EEB32B-3AAB-9130-76D6-F40F5EE9C317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2" creationId="{2F701E7D-4F09-F18A-B828-F664F74E4B8D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3" creationId="{19D64BB7-781F-C518-23D0-8DF9DFB7FA5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4" creationId="{E8D2DEB4-D0CC-34E7-F45B-B9494A27510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5" creationId="{EB310107-CFCD-5047-3E06-F06E1CDEE048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6" creationId="{DC8EA125-17F1-9E98-6AC6-F835BB1ABC00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7" creationId="{3F51631C-F5AA-A72D-9D45-07921C33E1FC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8" creationId="{FD6A0B69-4D9C-53CC-DD7D-A69E96FD627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29" creationId="{165F185E-FBD4-4AE9-038D-9117D90285E7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0" creationId="{0AD7C9E8-CB4E-B063-AB5D-F88BD8A5A18D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1" creationId="{4966FD74-0E0F-5F99-452B-F61E06038387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2" creationId="{163927E7-6E27-1B13-751B-3836A86A5ED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3" creationId="{4D862B6A-5C8E-0E99-986A-94B7592CCBE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4" creationId="{A3CD174D-337A-2C95-40FB-21A9BBF95F89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5" creationId="{A63CE8CA-9F87-E1DE-6D9A-B2262F42163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6" creationId="{BF6C2B16-27B4-A21F-AEE8-C706A22A605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7" creationId="{CC5F4C4E-A13C-FF18-759B-CDD34BA190B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8" creationId="{483D018F-A24E-3E32-3E44-6ECA1BB31632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39" creationId="{AA86D76D-9C36-1654-AAA6-B5B66021D954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0" creationId="{8884C9A2-ACAF-A136-45D6-2778D436D7E7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1" creationId="{C33A8C90-109D-305C-D12A-9950CE5B141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2" creationId="{42E46BE3-280F-A89C-51B4-15091CBF39BF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3" creationId="{118D4DC5-0D80-535D-AB2C-C433BE4DE9D7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4" creationId="{0E38AA19-8139-003B-BE5F-1364E8A0FEC9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5" creationId="{FB849811-EB30-0BA8-7157-BB0A2DCB00AA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6" creationId="{663E2562-8D62-EB2B-3D7B-9B7FCC42F4C6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147" creationId="{43037A89-2C23-B7D9-7014-1E39C70A48CE}"/>
          </ac:spMkLst>
        </pc:spChg>
        <pc:spChg chg="del">
          <ac:chgData name="Amy Kohl" userId="991e9b02-06ae-4524-86ce-f7f7c2caca96" providerId="ADAL" clId="{D1D52B80-7540-467F-B423-6497CE56D877}" dt="2024-06-04T00:37:39.024" v="1" actId="478"/>
          <ac:spMkLst>
            <pc:docMk/>
            <pc:sldMk cId="3097944308" sldId="768"/>
            <ac:spMk id="285" creationId="{B86BD1EE-B6D4-F8A6-591C-3CB3C58B095B}"/>
          </ac:spMkLst>
        </pc:spChg>
        <pc:picChg chg="add mod">
          <ac:chgData name="Amy Kohl" userId="991e9b02-06ae-4524-86ce-f7f7c2caca96" providerId="ADAL" clId="{D1D52B80-7540-467F-B423-6497CE56D877}" dt="2024-06-04T00:38:04.452" v="5" actId="14100"/>
          <ac:picMkLst>
            <pc:docMk/>
            <pc:sldMk cId="3097944308" sldId="768"/>
            <ac:picMk id="4" creationId="{C4BE1516-DF37-5579-CAAF-C94628E7E1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7A754-D337-4939-80CC-DB27EE4234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3BE8E-C1C8-48E4-883B-61662037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green: all different regs, but CNMs can apply for privileges</a:t>
            </a:r>
          </a:p>
          <a:p>
            <a:r>
              <a:rPr lang="en-US" dirty="0"/>
              <a:t>Green: full practice authority, but no guarantee of privileges</a:t>
            </a:r>
          </a:p>
          <a:p>
            <a:r>
              <a:rPr lang="en-US" dirty="0"/>
              <a:t>Hybrid model (CA, FL, KY, NC): removed the requirement for physician "supervision" in certain situations</a:t>
            </a:r>
          </a:p>
          <a:p>
            <a:r>
              <a:rPr lang="en-US" dirty="0"/>
              <a:t>CPA required (yellow)</a:t>
            </a:r>
          </a:p>
          <a:p>
            <a:r>
              <a:rPr lang="en-US" dirty="0"/>
              <a:t>GA needs physician "supervision" for </a:t>
            </a:r>
            <a:r>
              <a:rPr lang="en-US" dirty="0" err="1"/>
              <a:t>rx</a:t>
            </a:r>
            <a:r>
              <a:rPr lang="en-US" dirty="0"/>
              <a:t> authority</a:t>
            </a:r>
          </a:p>
          <a:p>
            <a:r>
              <a:rPr lang="en-US" dirty="0"/>
              <a:t>NE and OK need physician "supervision" for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0D87-C7AB-7B4D-8109-05503135F5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4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80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9777" y="1191250"/>
            <a:ext cx="9797823" cy="1564197"/>
          </a:xfrm>
        </p:spPr>
        <p:txBody>
          <a:bodyPr anchor="b"/>
          <a:lstStyle>
            <a:lvl1pPr algn="ctr">
              <a:defRPr sz="3857">
                <a:solidFill>
                  <a:srgbClr val="2540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3178" y="2760098"/>
            <a:ext cx="9803947" cy="867909"/>
          </a:xfrm>
        </p:spPr>
        <p:txBody>
          <a:bodyPr>
            <a:normAutofit/>
          </a:bodyPr>
          <a:lstStyle>
            <a:lvl1pPr marL="0" indent="0" algn="ctr">
              <a:buNone/>
              <a:defRPr sz="2143">
                <a:solidFill>
                  <a:schemeClr val="accent1">
                    <a:lumMod val="75000"/>
                  </a:schemeClr>
                </a:solidFill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23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391BF5-66B2-4A67-9A56-C9488BF12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3689D8ED-47FD-449E-8AFE-7E34B499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0657099" y="5710092"/>
            <a:ext cx="1308891" cy="7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8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woosh more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5612"/>
            <a:ext cx="10972800" cy="86844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78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9827" y="6356352"/>
            <a:ext cx="2743200" cy="365125"/>
          </a:xfrm>
        </p:spPr>
        <p:txBody>
          <a:bodyPr/>
          <a:lstStyle/>
          <a:p>
            <a:fld id="{F2F1F93F-5009-4156-B286-82B4BA24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0903"/>
            <a:ext cx="10515600" cy="2852738"/>
          </a:xfrm>
        </p:spPr>
        <p:txBody>
          <a:bodyPr anchor="b"/>
          <a:lstStyle>
            <a:lvl1pPr>
              <a:defRPr sz="385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80628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93F-5009-4156-B286-82B4BA24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93F-5009-4156-B286-82B4BA24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9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93F-5009-4156-B286-82B4BA24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93F-5009-4156-B286-82B4BA24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93F-5009-4156-B286-82B4BA24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738188" y="1946673"/>
            <a:ext cx="10715626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17742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D895788-ED9E-420A-8D38-E1926C9D5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71CFCC7-27C3-4D1E-A833-F164922F3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0666623" y="5736286"/>
            <a:ext cx="1308891" cy="7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629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790" y="1282191"/>
            <a:ext cx="10515600" cy="4649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126" y="62185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F2F1F93F-5009-4156-B286-82B4BA248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2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43" rtl="0" eaLnBrk="1" latinLnBrk="0" hangingPunct="1">
        <a:lnSpc>
          <a:spcPct val="90000"/>
        </a:lnSpc>
        <a:spcBef>
          <a:spcPct val="0"/>
        </a:spcBef>
        <a:buNone/>
        <a:defRPr sz="3428" b="0" kern="1200">
          <a:solidFill>
            <a:srgbClr val="25408F"/>
          </a:solidFill>
          <a:latin typeface="+mj-lt"/>
          <a:ea typeface="+mj-ea"/>
          <a:cs typeface="+mj-cs"/>
        </a:defRPr>
      </a:lvl1pPr>
    </p:titleStyle>
    <p:bodyStyle>
      <a:lvl1pPr marL="0" indent="0" algn="ctr" defTabSz="914343" rtl="0" eaLnBrk="1" latinLnBrk="0" hangingPunct="1">
        <a:lnSpc>
          <a:spcPct val="90000"/>
        </a:lnSpc>
        <a:spcBef>
          <a:spcPts val="1000"/>
        </a:spcBef>
        <a:spcAft>
          <a:spcPts val="1286"/>
        </a:spcAft>
        <a:buFontTx/>
        <a:buNone/>
        <a:defRPr sz="2571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757" indent="-228585" algn="l" defTabSz="914343" rtl="0" eaLnBrk="1" latinLnBrk="0" hangingPunct="1">
        <a:lnSpc>
          <a:spcPct val="90000"/>
        </a:lnSpc>
        <a:spcBef>
          <a:spcPts val="500"/>
        </a:spcBef>
        <a:buClr>
          <a:srgbClr val="E9674A"/>
        </a:buClr>
        <a:buFont typeface="Wingdings" panose="05000000000000000000" pitchFamily="2" charset="2"/>
        <a:buChar char="§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929" indent="-228585" algn="l" defTabSz="914343" rtl="0" eaLnBrk="1" latinLnBrk="0" hangingPunct="1">
        <a:lnSpc>
          <a:spcPct val="90000"/>
        </a:lnSpc>
        <a:spcBef>
          <a:spcPts val="500"/>
        </a:spcBef>
        <a:buClr>
          <a:srgbClr val="E9674A"/>
        </a:buClr>
        <a:buFont typeface="Wingdings" panose="05000000000000000000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101" indent="-228585" algn="l" defTabSz="914343" rtl="0" eaLnBrk="1" latinLnBrk="0" hangingPunct="1">
        <a:lnSpc>
          <a:spcPct val="90000"/>
        </a:lnSpc>
        <a:spcBef>
          <a:spcPts val="500"/>
        </a:spcBef>
        <a:buClr>
          <a:srgbClr val="E9674A"/>
        </a:buClr>
        <a:buFont typeface="Wingdings" panose="05000000000000000000" pitchFamily="2" charset="2"/>
        <a:buChar char="§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71" indent="-228585" algn="l" defTabSz="914343" rtl="0" eaLnBrk="1" latinLnBrk="0" hangingPunct="1">
        <a:lnSpc>
          <a:spcPct val="90000"/>
        </a:lnSpc>
        <a:spcBef>
          <a:spcPts val="500"/>
        </a:spcBef>
        <a:buClr>
          <a:srgbClr val="E9674A"/>
        </a:buClr>
        <a:buFont typeface="Wingdings" panose="05000000000000000000" pitchFamily="2" charset="2"/>
        <a:buChar char="§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443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E1516-DF37-5579-CAAF-C94628E7E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481" y="354122"/>
            <a:ext cx="8826693" cy="6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Box 132"/>
          <p:cNvSpPr txBox="1">
            <a:spLocks noChangeArrowheads="1"/>
          </p:cNvSpPr>
          <p:nvPr/>
        </p:nvSpPr>
        <p:spPr bwMode="auto">
          <a:xfrm>
            <a:off x="8760510" y="3428960"/>
            <a:ext cx="248001" cy="215444"/>
          </a:xfrm>
          <a:prstGeom prst="rect">
            <a:avLst/>
          </a:prstGeom>
          <a:pattFill prst="dkHorz">
            <a:fgClr>
              <a:srgbClr val="00B050"/>
            </a:fgClr>
            <a:bgClr>
              <a:srgbClr val="92D050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89844" eaLnBrk="0" hangingPunct="0">
              <a:spcBef>
                <a:spcPct val="50000"/>
              </a:spcBef>
            </a:pP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6E524-5967-3ED0-DFBF-31C547910C8C}"/>
              </a:ext>
            </a:extLst>
          </p:cNvPr>
          <p:cNvSpPr txBox="1"/>
          <p:nvPr/>
        </p:nvSpPr>
        <p:spPr>
          <a:xfrm>
            <a:off x="8701735" y="3406673"/>
            <a:ext cx="344966" cy="224229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89844"/>
            <a:r>
              <a:rPr lang="en-US" sz="85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12654" y="375961"/>
            <a:ext cx="8228920" cy="869156"/>
          </a:xfrm>
        </p:spPr>
        <p:txBody>
          <a:bodyPr>
            <a:normAutofit/>
          </a:bodyPr>
          <a:lstStyle/>
          <a:p>
            <a:r>
              <a:rPr lang="en-US" sz="2000" b="1" dirty="0"/>
              <a:t>Practice Environments for Certified Midwives - April 2024</a:t>
            </a:r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2569084" y="4644598"/>
            <a:ext cx="1244306" cy="1032143"/>
          </a:xfrm>
          <a:custGeom>
            <a:avLst/>
            <a:gdLst>
              <a:gd name="T0" fmla="*/ 2147483647 w 752"/>
              <a:gd name="T1" fmla="*/ 2147483647 h 624"/>
              <a:gd name="T2" fmla="*/ 2147483647 w 752"/>
              <a:gd name="T3" fmla="*/ 2147483647 h 624"/>
              <a:gd name="T4" fmla="*/ 2147483647 w 752"/>
              <a:gd name="T5" fmla="*/ 2147483647 h 624"/>
              <a:gd name="T6" fmla="*/ 2147483647 w 752"/>
              <a:gd name="T7" fmla="*/ 2147483647 h 624"/>
              <a:gd name="T8" fmla="*/ 2147483647 w 752"/>
              <a:gd name="T9" fmla="*/ 2147483647 h 624"/>
              <a:gd name="T10" fmla="*/ 2147483647 w 752"/>
              <a:gd name="T11" fmla="*/ 2147483647 h 624"/>
              <a:gd name="T12" fmla="*/ 2147483647 w 752"/>
              <a:gd name="T13" fmla="*/ 2147483647 h 624"/>
              <a:gd name="T14" fmla="*/ 2147483647 w 752"/>
              <a:gd name="T15" fmla="*/ 2147483647 h 624"/>
              <a:gd name="T16" fmla="*/ 2147483647 w 752"/>
              <a:gd name="T17" fmla="*/ 2147483647 h 624"/>
              <a:gd name="T18" fmla="*/ 2147483647 w 752"/>
              <a:gd name="T19" fmla="*/ 2147483647 h 624"/>
              <a:gd name="T20" fmla="*/ 2147483647 w 752"/>
              <a:gd name="T21" fmla="*/ 2147483647 h 624"/>
              <a:gd name="T22" fmla="*/ 2147483647 w 752"/>
              <a:gd name="T23" fmla="*/ 2147483647 h 624"/>
              <a:gd name="T24" fmla="*/ 2147483647 w 752"/>
              <a:gd name="T25" fmla="*/ 2147483647 h 624"/>
              <a:gd name="T26" fmla="*/ 2147483647 w 752"/>
              <a:gd name="T27" fmla="*/ 2147483647 h 624"/>
              <a:gd name="T28" fmla="*/ 2147483647 w 752"/>
              <a:gd name="T29" fmla="*/ 2147483647 h 624"/>
              <a:gd name="T30" fmla="*/ 2147483647 w 752"/>
              <a:gd name="T31" fmla="*/ 2147483647 h 624"/>
              <a:gd name="T32" fmla="*/ 2147483647 w 752"/>
              <a:gd name="T33" fmla="*/ 2147483647 h 624"/>
              <a:gd name="T34" fmla="*/ 2147483647 w 752"/>
              <a:gd name="T35" fmla="*/ 2147483647 h 624"/>
              <a:gd name="T36" fmla="*/ 2147483647 w 752"/>
              <a:gd name="T37" fmla="*/ 2147483647 h 624"/>
              <a:gd name="T38" fmla="*/ 2147483647 w 752"/>
              <a:gd name="T39" fmla="*/ 2147483647 h 624"/>
              <a:gd name="T40" fmla="*/ 2147483647 w 752"/>
              <a:gd name="T41" fmla="*/ 2147483647 h 624"/>
              <a:gd name="T42" fmla="*/ 2147483647 w 752"/>
              <a:gd name="T43" fmla="*/ 2147483647 h 624"/>
              <a:gd name="T44" fmla="*/ 2147483647 w 752"/>
              <a:gd name="T45" fmla="*/ 2147483647 h 624"/>
              <a:gd name="T46" fmla="*/ 2147483647 w 752"/>
              <a:gd name="T47" fmla="*/ 2147483647 h 624"/>
              <a:gd name="T48" fmla="*/ 2147483647 w 752"/>
              <a:gd name="T49" fmla="*/ 2147483647 h 624"/>
              <a:gd name="T50" fmla="*/ 2147483647 w 752"/>
              <a:gd name="T51" fmla="*/ 2147483647 h 624"/>
              <a:gd name="T52" fmla="*/ 2147483647 w 752"/>
              <a:gd name="T53" fmla="*/ 2147483647 h 624"/>
              <a:gd name="T54" fmla="*/ 2147483647 w 752"/>
              <a:gd name="T55" fmla="*/ 2147483647 h 624"/>
              <a:gd name="T56" fmla="*/ 2147483647 w 752"/>
              <a:gd name="T57" fmla="*/ 2147483647 h 624"/>
              <a:gd name="T58" fmla="*/ 2147483647 w 752"/>
              <a:gd name="T59" fmla="*/ 2147483647 h 624"/>
              <a:gd name="T60" fmla="*/ 2147483647 w 752"/>
              <a:gd name="T61" fmla="*/ 2147483647 h 624"/>
              <a:gd name="T62" fmla="*/ 2147483647 w 752"/>
              <a:gd name="T63" fmla="*/ 2147483647 h 624"/>
              <a:gd name="T64" fmla="*/ 2147483647 w 752"/>
              <a:gd name="T65" fmla="*/ 2147483647 h 624"/>
              <a:gd name="T66" fmla="*/ 2147483647 w 752"/>
              <a:gd name="T67" fmla="*/ 2147483647 h 624"/>
              <a:gd name="T68" fmla="*/ 2147483647 w 752"/>
              <a:gd name="T69" fmla="*/ 2147483647 h 624"/>
              <a:gd name="T70" fmla="*/ 2147483647 w 752"/>
              <a:gd name="T71" fmla="*/ 2147483647 h 624"/>
              <a:gd name="T72" fmla="*/ 2147483647 w 752"/>
              <a:gd name="T73" fmla="*/ 2147483647 h 624"/>
              <a:gd name="T74" fmla="*/ 2147483647 w 752"/>
              <a:gd name="T75" fmla="*/ 2147483647 h 624"/>
              <a:gd name="T76" fmla="*/ 2147483647 w 752"/>
              <a:gd name="T77" fmla="*/ 2147483647 h 624"/>
              <a:gd name="T78" fmla="*/ 2147483647 w 752"/>
              <a:gd name="T79" fmla="*/ 2147483647 h 624"/>
              <a:gd name="T80" fmla="*/ 2147483647 w 752"/>
              <a:gd name="T81" fmla="*/ 2147483647 h 624"/>
              <a:gd name="T82" fmla="*/ 2147483647 w 752"/>
              <a:gd name="T83" fmla="*/ 2147483647 h 624"/>
              <a:gd name="T84" fmla="*/ 2147483647 w 752"/>
              <a:gd name="T85" fmla="*/ 2147483647 h 624"/>
              <a:gd name="T86" fmla="*/ 2147483647 w 752"/>
              <a:gd name="T87" fmla="*/ 2147483647 h 624"/>
              <a:gd name="T88" fmla="*/ 2147483647 w 752"/>
              <a:gd name="T89" fmla="*/ 2147483647 h 624"/>
              <a:gd name="T90" fmla="*/ 2147483647 w 752"/>
              <a:gd name="T91" fmla="*/ 2147483647 h 624"/>
              <a:gd name="T92" fmla="*/ 2147483647 w 752"/>
              <a:gd name="T93" fmla="*/ 2147483647 h 624"/>
              <a:gd name="T94" fmla="*/ 2147483647 w 752"/>
              <a:gd name="T95" fmla="*/ 2147483647 h 624"/>
              <a:gd name="T96" fmla="*/ 2147483647 w 752"/>
              <a:gd name="T97" fmla="*/ 2147483647 h 624"/>
              <a:gd name="T98" fmla="*/ 2147483647 w 752"/>
              <a:gd name="T99" fmla="*/ 2147483647 h 624"/>
              <a:gd name="T100" fmla="*/ 2147483647 w 752"/>
              <a:gd name="T101" fmla="*/ 2147483647 h 624"/>
              <a:gd name="T102" fmla="*/ 2147483647 w 752"/>
              <a:gd name="T103" fmla="*/ 2147483647 h 624"/>
              <a:gd name="T104" fmla="*/ 2147483647 w 752"/>
              <a:gd name="T105" fmla="*/ 2147483647 h 624"/>
              <a:gd name="T106" fmla="*/ 2147483647 w 752"/>
              <a:gd name="T107" fmla="*/ 2147483647 h 624"/>
              <a:gd name="T108" fmla="*/ 2147483647 w 752"/>
              <a:gd name="T109" fmla="*/ 2147483647 h 624"/>
              <a:gd name="T110" fmla="*/ 2147483647 w 752"/>
              <a:gd name="T111" fmla="*/ 2147483647 h 624"/>
              <a:gd name="T112" fmla="*/ 2147483647 w 752"/>
              <a:gd name="T113" fmla="*/ 2147483647 h 6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2"/>
              <a:gd name="T172" fmla="*/ 0 h 624"/>
              <a:gd name="T173" fmla="*/ 752 w 752"/>
              <a:gd name="T174" fmla="*/ 624 h 6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2" h="624">
                <a:moveTo>
                  <a:pt x="744" y="480"/>
                </a:moveTo>
                <a:lnTo>
                  <a:pt x="752" y="472"/>
                </a:lnTo>
                <a:lnTo>
                  <a:pt x="752" y="464"/>
                </a:lnTo>
                <a:lnTo>
                  <a:pt x="752" y="456"/>
                </a:lnTo>
                <a:lnTo>
                  <a:pt x="752" y="440"/>
                </a:lnTo>
                <a:lnTo>
                  <a:pt x="736" y="432"/>
                </a:lnTo>
                <a:lnTo>
                  <a:pt x="720" y="432"/>
                </a:lnTo>
                <a:lnTo>
                  <a:pt x="712" y="424"/>
                </a:lnTo>
                <a:lnTo>
                  <a:pt x="696" y="424"/>
                </a:lnTo>
                <a:lnTo>
                  <a:pt x="624" y="368"/>
                </a:lnTo>
                <a:lnTo>
                  <a:pt x="600" y="360"/>
                </a:lnTo>
                <a:lnTo>
                  <a:pt x="584" y="344"/>
                </a:lnTo>
                <a:lnTo>
                  <a:pt x="568" y="360"/>
                </a:lnTo>
                <a:lnTo>
                  <a:pt x="576" y="368"/>
                </a:lnTo>
                <a:lnTo>
                  <a:pt x="560" y="384"/>
                </a:lnTo>
                <a:lnTo>
                  <a:pt x="528" y="368"/>
                </a:lnTo>
                <a:lnTo>
                  <a:pt x="528" y="360"/>
                </a:lnTo>
                <a:lnTo>
                  <a:pt x="512" y="352"/>
                </a:lnTo>
                <a:lnTo>
                  <a:pt x="496" y="352"/>
                </a:lnTo>
                <a:lnTo>
                  <a:pt x="488" y="360"/>
                </a:lnTo>
                <a:lnTo>
                  <a:pt x="480" y="360"/>
                </a:lnTo>
                <a:lnTo>
                  <a:pt x="480" y="368"/>
                </a:lnTo>
                <a:lnTo>
                  <a:pt x="376" y="24"/>
                </a:lnTo>
                <a:lnTo>
                  <a:pt x="368" y="24"/>
                </a:lnTo>
                <a:lnTo>
                  <a:pt x="352" y="16"/>
                </a:lnTo>
                <a:lnTo>
                  <a:pt x="328" y="16"/>
                </a:lnTo>
                <a:lnTo>
                  <a:pt x="320" y="24"/>
                </a:lnTo>
                <a:lnTo>
                  <a:pt x="312" y="24"/>
                </a:lnTo>
                <a:lnTo>
                  <a:pt x="280" y="24"/>
                </a:lnTo>
                <a:lnTo>
                  <a:pt x="264" y="24"/>
                </a:lnTo>
                <a:lnTo>
                  <a:pt x="256" y="24"/>
                </a:lnTo>
                <a:lnTo>
                  <a:pt x="248" y="24"/>
                </a:lnTo>
                <a:lnTo>
                  <a:pt x="232" y="24"/>
                </a:lnTo>
                <a:lnTo>
                  <a:pt x="224" y="8"/>
                </a:lnTo>
                <a:lnTo>
                  <a:pt x="216" y="8"/>
                </a:lnTo>
                <a:lnTo>
                  <a:pt x="208" y="8"/>
                </a:lnTo>
                <a:lnTo>
                  <a:pt x="208" y="16"/>
                </a:lnTo>
                <a:lnTo>
                  <a:pt x="192" y="0"/>
                </a:lnTo>
                <a:lnTo>
                  <a:pt x="184" y="8"/>
                </a:lnTo>
                <a:lnTo>
                  <a:pt x="184" y="0"/>
                </a:lnTo>
                <a:lnTo>
                  <a:pt x="168" y="0"/>
                </a:lnTo>
                <a:lnTo>
                  <a:pt x="160" y="8"/>
                </a:lnTo>
                <a:lnTo>
                  <a:pt x="152" y="16"/>
                </a:lnTo>
                <a:lnTo>
                  <a:pt x="144" y="16"/>
                </a:lnTo>
                <a:lnTo>
                  <a:pt x="136" y="16"/>
                </a:lnTo>
                <a:lnTo>
                  <a:pt x="120" y="32"/>
                </a:lnTo>
                <a:lnTo>
                  <a:pt x="112" y="32"/>
                </a:lnTo>
                <a:lnTo>
                  <a:pt x="96" y="48"/>
                </a:lnTo>
                <a:lnTo>
                  <a:pt x="72" y="80"/>
                </a:lnTo>
                <a:lnTo>
                  <a:pt x="72" y="88"/>
                </a:lnTo>
                <a:lnTo>
                  <a:pt x="48" y="88"/>
                </a:lnTo>
                <a:lnTo>
                  <a:pt x="32" y="104"/>
                </a:lnTo>
                <a:lnTo>
                  <a:pt x="48" y="112"/>
                </a:lnTo>
                <a:lnTo>
                  <a:pt x="72" y="136"/>
                </a:lnTo>
                <a:lnTo>
                  <a:pt x="72" y="152"/>
                </a:lnTo>
                <a:lnTo>
                  <a:pt x="96" y="160"/>
                </a:lnTo>
                <a:lnTo>
                  <a:pt x="104" y="176"/>
                </a:lnTo>
                <a:lnTo>
                  <a:pt x="112" y="176"/>
                </a:lnTo>
                <a:lnTo>
                  <a:pt x="112" y="184"/>
                </a:lnTo>
                <a:lnTo>
                  <a:pt x="96" y="184"/>
                </a:lnTo>
                <a:lnTo>
                  <a:pt x="88" y="168"/>
                </a:lnTo>
                <a:lnTo>
                  <a:pt x="88" y="176"/>
                </a:lnTo>
                <a:lnTo>
                  <a:pt x="96" y="184"/>
                </a:lnTo>
                <a:lnTo>
                  <a:pt x="112" y="192"/>
                </a:lnTo>
                <a:lnTo>
                  <a:pt x="96" y="200"/>
                </a:lnTo>
                <a:lnTo>
                  <a:pt x="64" y="192"/>
                </a:lnTo>
                <a:lnTo>
                  <a:pt x="72" y="176"/>
                </a:lnTo>
                <a:lnTo>
                  <a:pt x="40" y="184"/>
                </a:lnTo>
                <a:lnTo>
                  <a:pt x="40" y="192"/>
                </a:lnTo>
                <a:lnTo>
                  <a:pt x="32" y="192"/>
                </a:lnTo>
                <a:lnTo>
                  <a:pt x="32" y="184"/>
                </a:lnTo>
                <a:lnTo>
                  <a:pt x="24" y="184"/>
                </a:lnTo>
                <a:lnTo>
                  <a:pt x="0" y="200"/>
                </a:lnTo>
                <a:lnTo>
                  <a:pt x="0" y="208"/>
                </a:lnTo>
                <a:lnTo>
                  <a:pt x="8" y="224"/>
                </a:lnTo>
                <a:lnTo>
                  <a:pt x="16" y="224"/>
                </a:lnTo>
                <a:lnTo>
                  <a:pt x="24" y="232"/>
                </a:lnTo>
                <a:lnTo>
                  <a:pt x="24" y="240"/>
                </a:lnTo>
                <a:lnTo>
                  <a:pt x="32" y="248"/>
                </a:lnTo>
                <a:lnTo>
                  <a:pt x="56" y="248"/>
                </a:lnTo>
                <a:lnTo>
                  <a:pt x="72" y="256"/>
                </a:lnTo>
                <a:lnTo>
                  <a:pt x="88" y="256"/>
                </a:lnTo>
                <a:lnTo>
                  <a:pt x="104" y="240"/>
                </a:lnTo>
                <a:lnTo>
                  <a:pt x="112" y="240"/>
                </a:lnTo>
                <a:lnTo>
                  <a:pt x="120" y="240"/>
                </a:lnTo>
                <a:lnTo>
                  <a:pt x="120" y="248"/>
                </a:lnTo>
                <a:lnTo>
                  <a:pt x="104" y="256"/>
                </a:lnTo>
                <a:lnTo>
                  <a:pt x="112" y="272"/>
                </a:lnTo>
                <a:lnTo>
                  <a:pt x="112" y="288"/>
                </a:lnTo>
                <a:lnTo>
                  <a:pt x="88" y="288"/>
                </a:lnTo>
                <a:lnTo>
                  <a:pt x="72" y="312"/>
                </a:lnTo>
                <a:lnTo>
                  <a:pt x="72" y="304"/>
                </a:lnTo>
                <a:lnTo>
                  <a:pt x="64" y="304"/>
                </a:lnTo>
                <a:lnTo>
                  <a:pt x="48" y="304"/>
                </a:lnTo>
                <a:lnTo>
                  <a:pt x="48" y="312"/>
                </a:lnTo>
                <a:lnTo>
                  <a:pt x="48" y="320"/>
                </a:lnTo>
                <a:lnTo>
                  <a:pt x="48" y="336"/>
                </a:lnTo>
                <a:lnTo>
                  <a:pt x="32" y="336"/>
                </a:lnTo>
                <a:lnTo>
                  <a:pt x="32" y="344"/>
                </a:lnTo>
                <a:lnTo>
                  <a:pt x="24" y="352"/>
                </a:lnTo>
                <a:lnTo>
                  <a:pt x="16" y="360"/>
                </a:lnTo>
                <a:lnTo>
                  <a:pt x="16" y="368"/>
                </a:lnTo>
                <a:lnTo>
                  <a:pt x="24" y="368"/>
                </a:lnTo>
                <a:lnTo>
                  <a:pt x="32" y="360"/>
                </a:lnTo>
                <a:lnTo>
                  <a:pt x="24" y="376"/>
                </a:lnTo>
                <a:lnTo>
                  <a:pt x="32" y="384"/>
                </a:lnTo>
                <a:lnTo>
                  <a:pt x="48" y="400"/>
                </a:lnTo>
                <a:lnTo>
                  <a:pt x="56" y="400"/>
                </a:lnTo>
                <a:lnTo>
                  <a:pt x="40" y="416"/>
                </a:lnTo>
                <a:lnTo>
                  <a:pt x="40" y="424"/>
                </a:lnTo>
                <a:lnTo>
                  <a:pt x="48" y="424"/>
                </a:lnTo>
                <a:lnTo>
                  <a:pt x="56" y="432"/>
                </a:lnTo>
                <a:lnTo>
                  <a:pt x="56" y="440"/>
                </a:lnTo>
                <a:lnTo>
                  <a:pt x="72" y="440"/>
                </a:lnTo>
                <a:lnTo>
                  <a:pt x="80" y="416"/>
                </a:lnTo>
                <a:lnTo>
                  <a:pt x="88" y="408"/>
                </a:lnTo>
                <a:lnTo>
                  <a:pt x="88" y="416"/>
                </a:lnTo>
                <a:lnTo>
                  <a:pt x="88" y="432"/>
                </a:lnTo>
                <a:lnTo>
                  <a:pt x="96" y="440"/>
                </a:lnTo>
                <a:lnTo>
                  <a:pt x="96" y="448"/>
                </a:lnTo>
                <a:lnTo>
                  <a:pt x="96" y="456"/>
                </a:lnTo>
                <a:lnTo>
                  <a:pt x="96" y="464"/>
                </a:lnTo>
                <a:lnTo>
                  <a:pt x="96" y="472"/>
                </a:lnTo>
                <a:lnTo>
                  <a:pt x="96" y="480"/>
                </a:lnTo>
                <a:lnTo>
                  <a:pt x="96" y="488"/>
                </a:lnTo>
                <a:lnTo>
                  <a:pt x="104" y="488"/>
                </a:lnTo>
                <a:lnTo>
                  <a:pt x="112" y="464"/>
                </a:lnTo>
                <a:lnTo>
                  <a:pt x="120" y="456"/>
                </a:lnTo>
                <a:lnTo>
                  <a:pt x="128" y="472"/>
                </a:lnTo>
                <a:lnTo>
                  <a:pt x="128" y="456"/>
                </a:lnTo>
                <a:lnTo>
                  <a:pt x="136" y="456"/>
                </a:lnTo>
                <a:lnTo>
                  <a:pt x="144" y="472"/>
                </a:lnTo>
                <a:lnTo>
                  <a:pt x="144" y="488"/>
                </a:lnTo>
                <a:lnTo>
                  <a:pt x="152" y="488"/>
                </a:lnTo>
                <a:lnTo>
                  <a:pt x="152" y="472"/>
                </a:lnTo>
                <a:lnTo>
                  <a:pt x="160" y="472"/>
                </a:lnTo>
                <a:lnTo>
                  <a:pt x="176" y="472"/>
                </a:lnTo>
                <a:lnTo>
                  <a:pt x="184" y="464"/>
                </a:lnTo>
                <a:lnTo>
                  <a:pt x="192" y="448"/>
                </a:lnTo>
                <a:lnTo>
                  <a:pt x="184" y="480"/>
                </a:lnTo>
                <a:lnTo>
                  <a:pt x="176" y="504"/>
                </a:lnTo>
                <a:lnTo>
                  <a:pt x="168" y="536"/>
                </a:lnTo>
                <a:lnTo>
                  <a:pt x="160" y="536"/>
                </a:lnTo>
                <a:lnTo>
                  <a:pt x="160" y="544"/>
                </a:lnTo>
                <a:lnTo>
                  <a:pt x="136" y="560"/>
                </a:lnTo>
                <a:lnTo>
                  <a:pt x="120" y="568"/>
                </a:lnTo>
                <a:lnTo>
                  <a:pt x="120" y="584"/>
                </a:lnTo>
                <a:lnTo>
                  <a:pt x="120" y="592"/>
                </a:lnTo>
                <a:lnTo>
                  <a:pt x="112" y="592"/>
                </a:lnTo>
                <a:lnTo>
                  <a:pt x="112" y="584"/>
                </a:lnTo>
                <a:lnTo>
                  <a:pt x="104" y="584"/>
                </a:lnTo>
                <a:lnTo>
                  <a:pt x="96" y="584"/>
                </a:lnTo>
                <a:lnTo>
                  <a:pt x="88" y="584"/>
                </a:lnTo>
                <a:lnTo>
                  <a:pt x="64" y="608"/>
                </a:lnTo>
                <a:lnTo>
                  <a:pt x="56" y="616"/>
                </a:lnTo>
                <a:lnTo>
                  <a:pt x="64" y="624"/>
                </a:lnTo>
                <a:lnTo>
                  <a:pt x="80" y="608"/>
                </a:lnTo>
                <a:lnTo>
                  <a:pt x="96" y="592"/>
                </a:lnTo>
                <a:lnTo>
                  <a:pt x="96" y="600"/>
                </a:lnTo>
                <a:lnTo>
                  <a:pt x="96" y="608"/>
                </a:lnTo>
                <a:lnTo>
                  <a:pt x="104" y="608"/>
                </a:lnTo>
                <a:lnTo>
                  <a:pt x="128" y="592"/>
                </a:lnTo>
                <a:lnTo>
                  <a:pt x="128" y="584"/>
                </a:lnTo>
                <a:lnTo>
                  <a:pt x="136" y="592"/>
                </a:lnTo>
                <a:lnTo>
                  <a:pt x="136" y="584"/>
                </a:lnTo>
                <a:lnTo>
                  <a:pt x="152" y="576"/>
                </a:lnTo>
                <a:lnTo>
                  <a:pt x="168" y="576"/>
                </a:lnTo>
                <a:lnTo>
                  <a:pt x="160" y="568"/>
                </a:lnTo>
                <a:lnTo>
                  <a:pt x="160" y="560"/>
                </a:lnTo>
                <a:lnTo>
                  <a:pt x="184" y="544"/>
                </a:lnTo>
                <a:lnTo>
                  <a:pt x="200" y="536"/>
                </a:lnTo>
                <a:lnTo>
                  <a:pt x="200" y="528"/>
                </a:lnTo>
                <a:lnTo>
                  <a:pt x="216" y="504"/>
                </a:lnTo>
                <a:lnTo>
                  <a:pt x="248" y="480"/>
                </a:lnTo>
                <a:lnTo>
                  <a:pt x="256" y="472"/>
                </a:lnTo>
                <a:lnTo>
                  <a:pt x="256" y="464"/>
                </a:lnTo>
                <a:lnTo>
                  <a:pt x="256" y="456"/>
                </a:lnTo>
                <a:lnTo>
                  <a:pt x="240" y="456"/>
                </a:lnTo>
                <a:lnTo>
                  <a:pt x="240" y="448"/>
                </a:lnTo>
                <a:lnTo>
                  <a:pt x="248" y="432"/>
                </a:lnTo>
                <a:lnTo>
                  <a:pt x="272" y="416"/>
                </a:lnTo>
                <a:lnTo>
                  <a:pt x="272" y="400"/>
                </a:lnTo>
                <a:lnTo>
                  <a:pt x="288" y="360"/>
                </a:lnTo>
                <a:lnTo>
                  <a:pt x="312" y="360"/>
                </a:lnTo>
                <a:lnTo>
                  <a:pt x="320" y="368"/>
                </a:lnTo>
                <a:lnTo>
                  <a:pt x="312" y="376"/>
                </a:lnTo>
                <a:lnTo>
                  <a:pt x="288" y="376"/>
                </a:lnTo>
                <a:lnTo>
                  <a:pt x="288" y="400"/>
                </a:lnTo>
                <a:lnTo>
                  <a:pt x="296" y="408"/>
                </a:lnTo>
                <a:lnTo>
                  <a:pt x="288" y="424"/>
                </a:lnTo>
                <a:lnTo>
                  <a:pt x="296" y="424"/>
                </a:lnTo>
                <a:lnTo>
                  <a:pt x="288" y="440"/>
                </a:lnTo>
                <a:lnTo>
                  <a:pt x="288" y="448"/>
                </a:lnTo>
                <a:lnTo>
                  <a:pt x="296" y="440"/>
                </a:lnTo>
                <a:lnTo>
                  <a:pt x="304" y="432"/>
                </a:lnTo>
                <a:lnTo>
                  <a:pt x="320" y="416"/>
                </a:lnTo>
                <a:lnTo>
                  <a:pt x="328" y="416"/>
                </a:lnTo>
                <a:lnTo>
                  <a:pt x="336" y="408"/>
                </a:lnTo>
                <a:lnTo>
                  <a:pt x="344" y="400"/>
                </a:lnTo>
                <a:lnTo>
                  <a:pt x="344" y="392"/>
                </a:lnTo>
                <a:lnTo>
                  <a:pt x="336" y="384"/>
                </a:lnTo>
                <a:lnTo>
                  <a:pt x="336" y="376"/>
                </a:lnTo>
                <a:lnTo>
                  <a:pt x="336" y="368"/>
                </a:lnTo>
                <a:lnTo>
                  <a:pt x="352" y="360"/>
                </a:lnTo>
                <a:lnTo>
                  <a:pt x="352" y="368"/>
                </a:lnTo>
                <a:lnTo>
                  <a:pt x="368" y="360"/>
                </a:lnTo>
                <a:lnTo>
                  <a:pt x="392" y="368"/>
                </a:lnTo>
                <a:lnTo>
                  <a:pt x="400" y="384"/>
                </a:lnTo>
                <a:lnTo>
                  <a:pt x="408" y="368"/>
                </a:lnTo>
                <a:lnTo>
                  <a:pt x="424" y="392"/>
                </a:lnTo>
                <a:lnTo>
                  <a:pt x="424" y="384"/>
                </a:lnTo>
                <a:lnTo>
                  <a:pt x="448" y="376"/>
                </a:lnTo>
                <a:lnTo>
                  <a:pt x="480" y="376"/>
                </a:lnTo>
                <a:lnTo>
                  <a:pt x="496" y="376"/>
                </a:lnTo>
                <a:lnTo>
                  <a:pt x="504" y="368"/>
                </a:lnTo>
                <a:lnTo>
                  <a:pt x="512" y="376"/>
                </a:lnTo>
                <a:lnTo>
                  <a:pt x="512" y="384"/>
                </a:lnTo>
                <a:lnTo>
                  <a:pt x="536" y="384"/>
                </a:lnTo>
                <a:lnTo>
                  <a:pt x="544" y="384"/>
                </a:lnTo>
                <a:lnTo>
                  <a:pt x="568" y="400"/>
                </a:lnTo>
                <a:lnTo>
                  <a:pt x="576" y="408"/>
                </a:lnTo>
                <a:lnTo>
                  <a:pt x="592" y="408"/>
                </a:lnTo>
                <a:lnTo>
                  <a:pt x="592" y="400"/>
                </a:lnTo>
                <a:lnTo>
                  <a:pt x="576" y="384"/>
                </a:lnTo>
                <a:lnTo>
                  <a:pt x="584" y="376"/>
                </a:lnTo>
                <a:lnTo>
                  <a:pt x="592" y="384"/>
                </a:lnTo>
                <a:lnTo>
                  <a:pt x="600" y="392"/>
                </a:lnTo>
                <a:lnTo>
                  <a:pt x="608" y="392"/>
                </a:lnTo>
                <a:lnTo>
                  <a:pt x="592" y="368"/>
                </a:lnTo>
                <a:lnTo>
                  <a:pt x="600" y="360"/>
                </a:lnTo>
                <a:lnTo>
                  <a:pt x="616" y="392"/>
                </a:lnTo>
                <a:lnTo>
                  <a:pt x="632" y="384"/>
                </a:lnTo>
                <a:lnTo>
                  <a:pt x="640" y="392"/>
                </a:lnTo>
                <a:lnTo>
                  <a:pt x="648" y="400"/>
                </a:lnTo>
                <a:lnTo>
                  <a:pt x="664" y="432"/>
                </a:lnTo>
                <a:lnTo>
                  <a:pt x="672" y="432"/>
                </a:lnTo>
                <a:lnTo>
                  <a:pt x="672" y="424"/>
                </a:lnTo>
                <a:lnTo>
                  <a:pt x="704" y="440"/>
                </a:lnTo>
                <a:lnTo>
                  <a:pt x="704" y="448"/>
                </a:lnTo>
                <a:lnTo>
                  <a:pt x="704" y="456"/>
                </a:lnTo>
                <a:lnTo>
                  <a:pt x="720" y="440"/>
                </a:lnTo>
                <a:lnTo>
                  <a:pt x="728" y="440"/>
                </a:lnTo>
                <a:lnTo>
                  <a:pt x="728" y="448"/>
                </a:lnTo>
                <a:lnTo>
                  <a:pt x="744" y="464"/>
                </a:lnTo>
                <a:lnTo>
                  <a:pt x="744" y="472"/>
                </a:lnTo>
                <a:lnTo>
                  <a:pt x="744" y="48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3548187" y="5305456"/>
            <a:ext cx="53041" cy="53041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2147483647 w 32"/>
              <a:gd name="T5" fmla="*/ 0 h 32"/>
              <a:gd name="T6" fmla="*/ 2147483647 w 32"/>
              <a:gd name="T7" fmla="*/ 0 h 32"/>
              <a:gd name="T8" fmla="*/ 2147483647 w 32"/>
              <a:gd name="T9" fmla="*/ 2147483647 h 32"/>
              <a:gd name="T10" fmla="*/ 2147483647 w 32"/>
              <a:gd name="T11" fmla="*/ 2147483647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2147483647 w 32"/>
              <a:gd name="T25" fmla="*/ 2147483647 h 32"/>
              <a:gd name="T26" fmla="*/ 2147483647 w 32"/>
              <a:gd name="T27" fmla="*/ 2147483647 h 32"/>
              <a:gd name="T28" fmla="*/ 2147483647 w 32"/>
              <a:gd name="T29" fmla="*/ 2147483647 h 32"/>
              <a:gd name="T30" fmla="*/ 2147483647 w 32"/>
              <a:gd name="T31" fmla="*/ 2147483647 h 32"/>
              <a:gd name="T32" fmla="*/ 0 w 32"/>
              <a:gd name="T33" fmla="*/ 2147483647 h 32"/>
              <a:gd name="T34" fmla="*/ 0 w 32"/>
              <a:gd name="T35" fmla="*/ 2147483647 h 32"/>
              <a:gd name="T36" fmla="*/ 0 w 32"/>
              <a:gd name="T37" fmla="*/ 2147483647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2"/>
              <a:gd name="T58" fmla="*/ 0 h 32"/>
              <a:gd name="T59" fmla="*/ 32 w 32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2" h="32">
                <a:moveTo>
                  <a:pt x="0" y="8"/>
                </a:moveTo>
                <a:lnTo>
                  <a:pt x="0" y="8"/>
                </a:lnTo>
                <a:lnTo>
                  <a:pt x="16" y="0"/>
                </a:lnTo>
                <a:lnTo>
                  <a:pt x="32" y="24"/>
                </a:lnTo>
                <a:lnTo>
                  <a:pt x="24" y="16"/>
                </a:lnTo>
                <a:lnTo>
                  <a:pt x="16" y="24"/>
                </a:lnTo>
                <a:lnTo>
                  <a:pt x="24" y="24"/>
                </a:lnTo>
                <a:lnTo>
                  <a:pt x="16" y="32"/>
                </a:lnTo>
                <a:lnTo>
                  <a:pt x="0" y="16"/>
                </a:lnTo>
                <a:lnTo>
                  <a:pt x="0" y="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601228" y="5358495"/>
            <a:ext cx="40139" cy="53040"/>
          </a:xfrm>
          <a:custGeom>
            <a:avLst/>
            <a:gdLst>
              <a:gd name="T0" fmla="*/ 0 w 24"/>
              <a:gd name="T1" fmla="*/ 0 h 32"/>
              <a:gd name="T2" fmla="*/ 0 w 24"/>
              <a:gd name="T3" fmla="*/ 0 h 32"/>
              <a:gd name="T4" fmla="*/ 2147483647 w 24"/>
              <a:gd name="T5" fmla="*/ 2147483647 h 32"/>
              <a:gd name="T6" fmla="*/ 2147483647 w 24"/>
              <a:gd name="T7" fmla="*/ 2147483647 h 32"/>
              <a:gd name="T8" fmla="*/ 2147483647 w 24"/>
              <a:gd name="T9" fmla="*/ 2147483647 h 32"/>
              <a:gd name="T10" fmla="*/ 2147483647 w 24"/>
              <a:gd name="T11" fmla="*/ 2147483647 h 32"/>
              <a:gd name="T12" fmla="*/ 2147483647 w 24"/>
              <a:gd name="T13" fmla="*/ 2147483647 h 32"/>
              <a:gd name="T14" fmla="*/ 2147483647 w 24"/>
              <a:gd name="T15" fmla="*/ 2147483647 h 32"/>
              <a:gd name="T16" fmla="*/ 2147483647 w 24"/>
              <a:gd name="T17" fmla="*/ 0 h 32"/>
              <a:gd name="T18" fmla="*/ 2147483647 w 24"/>
              <a:gd name="T19" fmla="*/ 0 h 32"/>
              <a:gd name="T20" fmla="*/ 0 w 24"/>
              <a:gd name="T21" fmla="*/ 0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32"/>
              <a:gd name="T35" fmla="*/ 24 w 24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32">
                <a:moveTo>
                  <a:pt x="0" y="0"/>
                </a:moveTo>
                <a:lnTo>
                  <a:pt x="0" y="0"/>
                </a:lnTo>
                <a:lnTo>
                  <a:pt x="8" y="24"/>
                </a:lnTo>
                <a:lnTo>
                  <a:pt x="24" y="32"/>
                </a:lnTo>
                <a:lnTo>
                  <a:pt x="16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3588326" y="5305456"/>
            <a:ext cx="53041" cy="40139"/>
          </a:xfrm>
          <a:custGeom>
            <a:avLst/>
            <a:gdLst>
              <a:gd name="T0" fmla="*/ 2147483647 w 32"/>
              <a:gd name="T1" fmla="*/ 2147483647 h 24"/>
              <a:gd name="T2" fmla="*/ 2147483647 w 32"/>
              <a:gd name="T3" fmla="*/ 2147483647 h 24"/>
              <a:gd name="T4" fmla="*/ 2147483647 w 32"/>
              <a:gd name="T5" fmla="*/ 2147483647 h 24"/>
              <a:gd name="T6" fmla="*/ 2147483647 w 32"/>
              <a:gd name="T7" fmla="*/ 2147483647 h 24"/>
              <a:gd name="T8" fmla="*/ 2147483647 w 32"/>
              <a:gd name="T9" fmla="*/ 2147483647 h 24"/>
              <a:gd name="T10" fmla="*/ 2147483647 w 32"/>
              <a:gd name="T11" fmla="*/ 2147483647 h 24"/>
              <a:gd name="T12" fmla="*/ 2147483647 w 32"/>
              <a:gd name="T13" fmla="*/ 2147483647 h 24"/>
              <a:gd name="T14" fmla="*/ 2147483647 w 32"/>
              <a:gd name="T15" fmla="*/ 2147483647 h 24"/>
              <a:gd name="T16" fmla="*/ 0 w 32"/>
              <a:gd name="T17" fmla="*/ 0 h 24"/>
              <a:gd name="T18" fmla="*/ 0 w 32"/>
              <a:gd name="T19" fmla="*/ 0 h 24"/>
              <a:gd name="T20" fmla="*/ 2147483647 w 32"/>
              <a:gd name="T21" fmla="*/ 0 h 24"/>
              <a:gd name="T22" fmla="*/ 2147483647 w 32"/>
              <a:gd name="T23" fmla="*/ 0 h 24"/>
              <a:gd name="T24" fmla="*/ 2147483647 w 32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24"/>
              <a:gd name="T41" fmla="*/ 32 w 32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24">
                <a:moveTo>
                  <a:pt x="32" y="16"/>
                </a:moveTo>
                <a:lnTo>
                  <a:pt x="32" y="16"/>
                </a:lnTo>
                <a:lnTo>
                  <a:pt x="24" y="24"/>
                </a:lnTo>
                <a:lnTo>
                  <a:pt x="16" y="24"/>
                </a:lnTo>
                <a:lnTo>
                  <a:pt x="16" y="16"/>
                </a:lnTo>
                <a:lnTo>
                  <a:pt x="0" y="0"/>
                </a:lnTo>
                <a:lnTo>
                  <a:pt x="8" y="0"/>
                </a:lnTo>
                <a:lnTo>
                  <a:pt x="32" y="1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707308" y="5398635"/>
            <a:ext cx="53040" cy="65943"/>
          </a:xfrm>
          <a:custGeom>
            <a:avLst/>
            <a:gdLst>
              <a:gd name="T0" fmla="*/ 2147483647 w 32"/>
              <a:gd name="T1" fmla="*/ 2147483647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2147483647 w 32"/>
              <a:gd name="T15" fmla="*/ 2147483647 h 40"/>
              <a:gd name="T16" fmla="*/ 2147483647 w 32"/>
              <a:gd name="T17" fmla="*/ 2147483647 h 40"/>
              <a:gd name="T18" fmla="*/ 2147483647 w 32"/>
              <a:gd name="T19" fmla="*/ 2147483647 h 40"/>
              <a:gd name="T20" fmla="*/ 0 w 32"/>
              <a:gd name="T21" fmla="*/ 2147483647 h 40"/>
              <a:gd name="T22" fmla="*/ 0 w 32"/>
              <a:gd name="T23" fmla="*/ 2147483647 h 40"/>
              <a:gd name="T24" fmla="*/ 0 w 32"/>
              <a:gd name="T25" fmla="*/ 0 h 40"/>
              <a:gd name="T26" fmla="*/ 0 w 32"/>
              <a:gd name="T27" fmla="*/ 0 h 40"/>
              <a:gd name="T28" fmla="*/ 2147483647 w 32"/>
              <a:gd name="T29" fmla="*/ 2147483647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40"/>
              <a:gd name="T47" fmla="*/ 32 w 32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40">
                <a:moveTo>
                  <a:pt x="8" y="8"/>
                </a:moveTo>
                <a:lnTo>
                  <a:pt x="8" y="8"/>
                </a:lnTo>
                <a:lnTo>
                  <a:pt x="32" y="32"/>
                </a:lnTo>
                <a:lnTo>
                  <a:pt x="32" y="40"/>
                </a:lnTo>
                <a:lnTo>
                  <a:pt x="16" y="24"/>
                </a:lnTo>
                <a:lnTo>
                  <a:pt x="8" y="24"/>
                </a:lnTo>
                <a:lnTo>
                  <a:pt x="0" y="16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747450" y="5504717"/>
            <a:ext cx="65943" cy="38705"/>
          </a:xfrm>
          <a:custGeom>
            <a:avLst/>
            <a:gdLst>
              <a:gd name="T0" fmla="*/ 2147483647 w 40"/>
              <a:gd name="T1" fmla="*/ 0 h 24"/>
              <a:gd name="T2" fmla="*/ 2147483647 w 40"/>
              <a:gd name="T3" fmla="*/ 0 h 24"/>
              <a:gd name="T4" fmla="*/ 2147483647 w 40"/>
              <a:gd name="T5" fmla="*/ 2147483647 h 24"/>
              <a:gd name="T6" fmla="*/ 2147483647 w 40"/>
              <a:gd name="T7" fmla="*/ 2147483647 h 24"/>
              <a:gd name="T8" fmla="*/ 2147483647 w 40"/>
              <a:gd name="T9" fmla="*/ 2147483647 h 24"/>
              <a:gd name="T10" fmla="*/ 2147483647 w 40"/>
              <a:gd name="T11" fmla="*/ 2147483647 h 24"/>
              <a:gd name="T12" fmla="*/ 2147483647 w 40"/>
              <a:gd name="T13" fmla="*/ 0 h 24"/>
              <a:gd name="T14" fmla="*/ 2147483647 w 40"/>
              <a:gd name="T15" fmla="*/ 0 h 24"/>
              <a:gd name="T16" fmla="*/ 2147483647 w 40"/>
              <a:gd name="T17" fmla="*/ 0 h 24"/>
              <a:gd name="T18" fmla="*/ 2147483647 w 40"/>
              <a:gd name="T19" fmla="*/ 2147483647 h 24"/>
              <a:gd name="T20" fmla="*/ 2147483647 w 40"/>
              <a:gd name="T21" fmla="*/ 2147483647 h 24"/>
              <a:gd name="T22" fmla="*/ 2147483647 w 40"/>
              <a:gd name="T23" fmla="*/ 2147483647 h 24"/>
              <a:gd name="T24" fmla="*/ 2147483647 w 40"/>
              <a:gd name="T25" fmla="*/ 2147483647 h 24"/>
              <a:gd name="T26" fmla="*/ 2147483647 w 40"/>
              <a:gd name="T27" fmla="*/ 2147483647 h 24"/>
              <a:gd name="T28" fmla="*/ 2147483647 w 40"/>
              <a:gd name="T29" fmla="*/ 2147483647 h 24"/>
              <a:gd name="T30" fmla="*/ 2147483647 w 40"/>
              <a:gd name="T31" fmla="*/ 2147483647 h 24"/>
              <a:gd name="T32" fmla="*/ 2147483647 w 40"/>
              <a:gd name="T33" fmla="*/ 2147483647 h 24"/>
              <a:gd name="T34" fmla="*/ 2147483647 w 40"/>
              <a:gd name="T35" fmla="*/ 2147483647 h 24"/>
              <a:gd name="T36" fmla="*/ 0 w 40"/>
              <a:gd name="T37" fmla="*/ 0 h 24"/>
              <a:gd name="T38" fmla="*/ 0 w 40"/>
              <a:gd name="T39" fmla="*/ 0 h 24"/>
              <a:gd name="T40" fmla="*/ 2147483647 w 40"/>
              <a:gd name="T41" fmla="*/ 0 h 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"/>
              <a:gd name="T64" fmla="*/ 0 h 24"/>
              <a:gd name="T65" fmla="*/ 40 w 40"/>
              <a:gd name="T66" fmla="*/ 24 h 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" h="24">
                <a:moveTo>
                  <a:pt x="16" y="0"/>
                </a:moveTo>
                <a:lnTo>
                  <a:pt x="16" y="0"/>
                </a:lnTo>
                <a:lnTo>
                  <a:pt x="16" y="16"/>
                </a:lnTo>
                <a:lnTo>
                  <a:pt x="24" y="16"/>
                </a:lnTo>
                <a:lnTo>
                  <a:pt x="24" y="0"/>
                </a:lnTo>
                <a:lnTo>
                  <a:pt x="32" y="0"/>
                </a:lnTo>
                <a:lnTo>
                  <a:pt x="40" y="8"/>
                </a:lnTo>
                <a:lnTo>
                  <a:pt x="40" y="16"/>
                </a:lnTo>
                <a:lnTo>
                  <a:pt x="32" y="24"/>
                </a:lnTo>
                <a:lnTo>
                  <a:pt x="24" y="24"/>
                </a:lnTo>
                <a:lnTo>
                  <a:pt x="16" y="24"/>
                </a:lnTo>
                <a:lnTo>
                  <a:pt x="8" y="1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966172" y="5464578"/>
            <a:ext cx="80278" cy="65943"/>
          </a:xfrm>
          <a:custGeom>
            <a:avLst/>
            <a:gdLst>
              <a:gd name="T0" fmla="*/ 2147483647 w 48"/>
              <a:gd name="T1" fmla="*/ 0 h 40"/>
              <a:gd name="T2" fmla="*/ 2147483647 w 48"/>
              <a:gd name="T3" fmla="*/ 0 h 40"/>
              <a:gd name="T4" fmla="*/ 2147483647 w 48"/>
              <a:gd name="T5" fmla="*/ 2147483647 h 40"/>
              <a:gd name="T6" fmla="*/ 2147483647 w 48"/>
              <a:gd name="T7" fmla="*/ 2147483647 h 40"/>
              <a:gd name="T8" fmla="*/ 2147483647 w 48"/>
              <a:gd name="T9" fmla="*/ 2147483647 h 40"/>
              <a:gd name="T10" fmla="*/ 2147483647 w 48"/>
              <a:gd name="T11" fmla="*/ 2147483647 h 40"/>
              <a:gd name="T12" fmla="*/ 2147483647 w 48"/>
              <a:gd name="T13" fmla="*/ 2147483647 h 40"/>
              <a:gd name="T14" fmla="*/ 2147483647 w 48"/>
              <a:gd name="T15" fmla="*/ 2147483647 h 40"/>
              <a:gd name="T16" fmla="*/ 2147483647 w 48"/>
              <a:gd name="T17" fmla="*/ 2147483647 h 40"/>
              <a:gd name="T18" fmla="*/ 2147483647 w 48"/>
              <a:gd name="T19" fmla="*/ 2147483647 h 40"/>
              <a:gd name="T20" fmla="*/ 0 w 48"/>
              <a:gd name="T21" fmla="*/ 2147483647 h 40"/>
              <a:gd name="T22" fmla="*/ 0 w 48"/>
              <a:gd name="T23" fmla="*/ 2147483647 h 40"/>
              <a:gd name="T24" fmla="*/ 2147483647 w 48"/>
              <a:gd name="T25" fmla="*/ 2147483647 h 40"/>
              <a:gd name="T26" fmla="*/ 2147483647 w 48"/>
              <a:gd name="T27" fmla="*/ 2147483647 h 40"/>
              <a:gd name="T28" fmla="*/ 2147483647 w 48"/>
              <a:gd name="T29" fmla="*/ 2147483647 h 40"/>
              <a:gd name="T30" fmla="*/ 2147483647 w 48"/>
              <a:gd name="T31" fmla="*/ 2147483647 h 40"/>
              <a:gd name="T32" fmla="*/ 2147483647 w 48"/>
              <a:gd name="T33" fmla="*/ 2147483647 h 40"/>
              <a:gd name="T34" fmla="*/ 2147483647 w 48"/>
              <a:gd name="T35" fmla="*/ 2147483647 h 40"/>
              <a:gd name="T36" fmla="*/ 2147483647 w 48"/>
              <a:gd name="T37" fmla="*/ 2147483647 h 40"/>
              <a:gd name="T38" fmla="*/ 2147483647 w 48"/>
              <a:gd name="T39" fmla="*/ 2147483647 h 40"/>
              <a:gd name="T40" fmla="*/ 2147483647 w 48"/>
              <a:gd name="T41" fmla="*/ 2147483647 h 40"/>
              <a:gd name="T42" fmla="*/ 2147483647 w 48"/>
              <a:gd name="T43" fmla="*/ 0 h 40"/>
              <a:gd name="T44" fmla="*/ 2147483647 w 48"/>
              <a:gd name="T45" fmla="*/ 0 h 40"/>
              <a:gd name="T46" fmla="*/ 2147483647 w 48"/>
              <a:gd name="T47" fmla="*/ 0 h 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40"/>
              <a:gd name="T74" fmla="*/ 48 w 48"/>
              <a:gd name="T75" fmla="*/ 40 h 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40">
                <a:moveTo>
                  <a:pt x="24" y="0"/>
                </a:moveTo>
                <a:lnTo>
                  <a:pt x="24" y="0"/>
                </a:lnTo>
                <a:lnTo>
                  <a:pt x="16" y="8"/>
                </a:lnTo>
                <a:lnTo>
                  <a:pt x="16" y="16"/>
                </a:lnTo>
                <a:lnTo>
                  <a:pt x="16" y="24"/>
                </a:lnTo>
                <a:lnTo>
                  <a:pt x="8" y="8"/>
                </a:lnTo>
                <a:lnTo>
                  <a:pt x="0" y="24"/>
                </a:lnTo>
                <a:lnTo>
                  <a:pt x="8" y="40"/>
                </a:lnTo>
                <a:lnTo>
                  <a:pt x="24" y="32"/>
                </a:lnTo>
                <a:lnTo>
                  <a:pt x="32" y="16"/>
                </a:lnTo>
                <a:lnTo>
                  <a:pt x="48" y="16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641682" y="5715445"/>
            <a:ext cx="53040" cy="40139"/>
          </a:xfrm>
          <a:custGeom>
            <a:avLst/>
            <a:gdLst>
              <a:gd name="T0" fmla="*/ 2147483647 w 32"/>
              <a:gd name="T1" fmla="*/ 0 h 24"/>
              <a:gd name="T2" fmla="*/ 2147483647 w 32"/>
              <a:gd name="T3" fmla="*/ 0 h 24"/>
              <a:gd name="T4" fmla="*/ 2147483647 w 32"/>
              <a:gd name="T5" fmla="*/ 2147483647 h 24"/>
              <a:gd name="T6" fmla="*/ 2147483647 w 32"/>
              <a:gd name="T7" fmla="*/ 2147483647 h 24"/>
              <a:gd name="T8" fmla="*/ 2147483647 w 32"/>
              <a:gd name="T9" fmla="*/ 2147483647 h 24"/>
              <a:gd name="T10" fmla="*/ 2147483647 w 32"/>
              <a:gd name="T11" fmla="*/ 2147483647 h 24"/>
              <a:gd name="T12" fmla="*/ 0 w 32"/>
              <a:gd name="T13" fmla="*/ 2147483647 h 24"/>
              <a:gd name="T14" fmla="*/ 0 w 32"/>
              <a:gd name="T15" fmla="*/ 2147483647 h 24"/>
              <a:gd name="T16" fmla="*/ 2147483647 w 32"/>
              <a:gd name="T17" fmla="*/ 2147483647 h 24"/>
              <a:gd name="T18" fmla="*/ 2147483647 w 32"/>
              <a:gd name="T19" fmla="*/ 2147483647 h 24"/>
              <a:gd name="T20" fmla="*/ 2147483647 w 32"/>
              <a:gd name="T21" fmla="*/ 2147483647 h 24"/>
              <a:gd name="T22" fmla="*/ 2147483647 w 32"/>
              <a:gd name="T23" fmla="*/ 2147483647 h 24"/>
              <a:gd name="T24" fmla="*/ 2147483647 w 32"/>
              <a:gd name="T25" fmla="*/ 2147483647 h 24"/>
              <a:gd name="T26" fmla="*/ 2147483647 w 32"/>
              <a:gd name="T27" fmla="*/ 2147483647 h 24"/>
              <a:gd name="T28" fmla="*/ 2147483647 w 32"/>
              <a:gd name="T29" fmla="*/ 0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24"/>
              <a:gd name="T47" fmla="*/ 32 w 32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24">
                <a:moveTo>
                  <a:pt x="24" y="0"/>
                </a:moveTo>
                <a:lnTo>
                  <a:pt x="24" y="0"/>
                </a:lnTo>
                <a:lnTo>
                  <a:pt x="32" y="8"/>
                </a:lnTo>
                <a:lnTo>
                  <a:pt x="8" y="24"/>
                </a:ln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24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2641682" y="5715445"/>
            <a:ext cx="53040" cy="40139"/>
          </a:xfrm>
          <a:custGeom>
            <a:avLst/>
            <a:gdLst>
              <a:gd name="T0" fmla="*/ 2147483647 w 32"/>
              <a:gd name="T1" fmla="*/ 0 h 24"/>
              <a:gd name="T2" fmla="*/ 2147483647 w 32"/>
              <a:gd name="T3" fmla="*/ 0 h 24"/>
              <a:gd name="T4" fmla="*/ 2147483647 w 32"/>
              <a:gd name="T5" fmla="*/ 0 h 24"/>
              <a:gd name="T6" fmla="*/ 2147483647 w 32"/>
              <a:gd name="T7" fmla="*/ 2147483647 h 24"/>
              <a:gd name="T8" fmla="*/ 2147483647 w 32"/>
              <a:gd name="T9" fmla="*/ 2147483647 h 24"/>
              <a:gd name="T10" fmla="*/ 2147483647 w 32"/>
              <a:gd name="T11" fmla="*/ 2147483647 h 24"/>
              <a:gd name="T12" fmla="*/ 2147483647 w 32"/>
              <a:gd name="T13" fmla="*/ 2147483647 h 24"/>
              <a:gd name="T14" fmla="*/ 2147483647 w 32"/>
              <a:gd name="T15" fmla="*/ 2147483647 h 24"/>
              <a:gd name="T16" fmla="*/ 2147483647 w 32"/>
              <a:gd name="T17" fmla="*/ 2147483647 h 24"/>
              <a:gd name="T18" fmla="*/ 2147483647 w 32"/>
              <a:gd name="T19" fmla="*/ 2147483647 h 24"/>
              <a:gd name="T20" fmla="*/ 2147483647 w 32"/>
              <a:gd name="T21" fmla="*/ 2147483647 h 24"/>
              <a:gd name="T22" fmla="*/ 0 w 32"/>
              <a:gd name="T23" fmla="*/ 2147483647 h 24"/>
              <a:gd name="T24" fmla="*/ 0 w 32"/>
              <a:gd name="T25" fmla="*/ 2147483647 h 24"/>
              <a:gd name="T26" fmla="*/ 0 w 32"/>
              <a:gd name="T27" fmla="*/ 2147483647 h 24"/>
              <a:gd name="T28" fmla="*/ 0 w 32"/>
              <a:gd name="T29" fmla="*/ 2147483647 h 24"/>
              <a:gd name="T30" fmla="*/ 2147483647 w 32"/>
              <a:gd name="T31" fmla="*/ 2147483647 h 24"/>
              <a:gd name="T32" fmla="*/ 2147483647 w 32"/>
              <a:gd name="T33" fmla="*/ 2147483647 h 24"/>
              <a:gd name="T34" fmla="*/ 2147483647 w 32"/>
              <a:gd name="T35" fmla="*/ 2147483647 h 24"/>
              <a:gd name="T36" fmla="*/ 2147483647 w 32"/>
              <a:gd name="T37" fmla="*/ 2147483647 h 24"/>
              <a:gd name="T38" fmla="*/ 2147483647 w 32"/>
              <a:gd name="T39" fmla="*/ 2147483647 h 24"/>
              <a:gd name="T40" fmla="*/ 2147483647 w 32"/>
              <a:gd name="T41" fmla="*/ 2147483647 h 24"/>
              <a:gd name="T42" fmla="*/ 2147483647 w 32"/>
              <a:gd name="T43" fmla="*/ 2147483647 h 24"/>
              <a:gd name="T44" fmla="*/ 2147483647 w 32"/>
              <a:gd name="T45" fmla="*/ 2147483647 h 24"/>
              <a:gd name="T46" fmla="*/ 2147483647 w 32"/>
              <a:gd name="T47" fmla="*/ 2147483647 h 24"/>
              <a:gd name="T48" fmla="*/ 2147483647 w 32"/>
              <a:gd name="T49" fmla="*/ 2147483647 h 24"/>
              <a:gd name="T50" fmla="*/ 2147483647 w 32"/>
              <a:gd name="T51" fmla="*/ 2147483647 h 24"/>
              <a:gd name="T52" fmla="*/ 2147483647 w 32"/>
              <a:gd name="T53" fmla="*/ 2147483647 h 24"/>
              <a:gd name="T54" fmla="*/ 2147483647 w 32"/>
              <a:gd name="T55" fmla="*/ 0 h 24"/>
              <a:gd name="T56" fmla="*/ 2147483647 w 32"/>
              <a:gd name="T57" fmla="*/ 0 h 24"/>
              <a:gd name="T58" fmla="*/ 2147483647 w 32"/>
              <a:gd name="T59" fmla="*/ 0 h 24"/>
              <a:gd name="T60" fmla="*/ 2147483647 w 32"/>
              <a:gd name="T61" fmla="*/ 2147483647 h 24"/>
              <a:gd name="T62" fmla="*/ 2147483647 w 32"/>
              <a:gd name="T63" fmla="*/ 2147483647 h 24"/>
              <a:gd name="T64" fmla="*/ 2147483647 w 32"/>
              <a:gd name="T65" fmla="*/ 2147483647 h 24"/>
              <a:gd name="T66" fmla="*/ 2147483647 w 32"/>
              <a:gd name="T67" fmla="*/ 2147483647 h 24"/>
              <a:gd name="T68" fmla="*/ 0 w 32"/>
              <a:gd name="T69" fmla="*/ 2147483647 h 24"/>
              <a:gd name="T70" fmla="*/ 0 w 32"/>
              <a:gd name="T71" fmla="*/ 2147483647 h 24"/>
              <a:gd name="T72" fmla="*/ 2147483647 w 32"/>
              <a:gd name="T73" fmla="*/ 2147483647 h 24"/>
              <a:gd name="T74" fmla="*/ 2147483647 w 32"/>
              <a:gd name="T75" fmla="*/ 2147483647 h 24"/>
              <a:gd name="T76" fmla="*/ 2147483647 w 32"/>
              <a:gd name="T77" fmla="*/ 2147483647 h 24"/>
              <a:gd name="T78" fmla="*/ 2147483647 w 32"/>
              <a:gd name="T79" fmla="*/ 2147483647 h 24"/>
              <a:gd name="T80" fmla="*/ 2147483647 w 32"/>
              <a:gd name="T81" fmla="*/ 2147483647 h 24"/>
              <a:gd name="T82" fmla="*/ 2147483647 w 32"/>
              <a:gd name="T83" fmla="*/ 2147483647 h 24"/>
              <a:gd name="T84" fmla="*/ 2147483647 w 32"/>
              <a:gd name="T85" fmla="*/ 0 h 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24"/>
              <a:gd name="T131" fmla="*/ 32 w 32"/>
              <a:gd name="T132" fmla="*/ 24 h 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24">
                <a:moveTo>
                  <a:pt x="24" y="0"/>
                </a:moveTo>
                <a:lnTo>
                  <a:pt x="24" y="0"/>
                </a:lnTo>
                <a:lnTo>
                  <a:pt x="32" y="8"/>
                </a:lnTo>
                <a:lnTo>
                  <a:pt x="8" y="24"/>
                </a:ln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24" y="0"/>
                </a:lnTo>
                <a:lnTo>
                  <a:pt x="32" y="8"/>
                </a:lnTo>
                <a:lnTo>
                  <a:pt x="8" y="24"/>
                </a:ln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24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588641" y="5742684"/>
            <a:ext cx="53041" cy="38705"/>
          </a:xfrm>
          <a:custGeom>
            <a:avLst/>
            <a:gdLst>
              <a:gd name="T0" fmla="*/ 0 w 32"/>
              <a:gd name="T1" fmla="*/ 2147483647 h 24"/>
              <a:gd name="T2" fmla="*/ 0 w 32"/>
              <a:gd name="T3" fmla="*/ 2147483647 h 24"/>
              <a:gd name="T4" fmla="*/ 0 w 32"/>
              <a:gd name="T5" fmla="*/ 2147483647 h 24"/>
              <a:gd name="T6" fmla="*/ 0 w 32"/>
              <a:gd name="T7" fmla="*/ 2147483647 h 24"/>
              <a:gd name="T8" fmla="*/ 0 w 32"/>
              <a:gd name="T9" fmla="*/ 2147483647 h 24"/>
              <a:gd name="T10" fmla="*/ 2147483647 w 32"/>
              <a:gd name="T11" fmla="*/ 2147483647 h 24"/>
              <a:gd name="T12" fmla="*/ 2147483647 w 32"/>
              <a:gd name="T13" fmla="*/ 2147483647 h 24"/>
              <a:gd name="T14" fmla="*/ 2147483647 w 32"/>
              <a:gd name="T15" fmla="*/ 2147483647 h 24"/>
              <a:gd name="T16" fmla="*/ 2147483647 w 32"/>
              <a:gd name="T17" fmla="*/ 0 h 24"/>
              <a:gd name="T18" fmla="*/ 2147483647 w 32"/>
              <a:gd name="T19" fmla="*/ 0 h 24"/>
              <a:gd name="T20" fmla="*/ 2147483647 w 32"/>
              <a:gd name="T21" fmla="*/ 0 h 24"/>
              <a:gd name="T22" fmla="*/ 2147483647 w 32"/>
              <a:gd name="T23" fmla="*/ 0 h 24"/>
              <a:gd name="T24" fmla="*/ 2147483647 w 32"/>
              <a:gd name="T25" fmla="*/ 0 h 24"/>
              <a:gd name="T26" fmla="*/ 2147483647 w 32"/>
              <a:gd name="T27" fmla="*/ 2147483647 h 24"/>
              <a:gd name="T28" fmla="*/ 2147483647 w 32"/>
              <a:gd name="T29" fmla="*/ 2147483647 h 24"/>
              <a:gd name="T30" fmla="*/ 2147483647 w 32"/>
              <a:gd name="T31" fmla="*/ 2147483647 h 24"/>
              <a:gd name="T32" fmla="*/ 0 w 32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24"/>
              <a:gd name="T53" fmla="*/ 32 w 32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24">
                <a:moveTo>
                  <a:pt x="0" y="24"/>
                </a:moveTo>
                <a:lnTo>
                  <a:pt x="0" y="24"/>
                </a:lnTo>
                <a:lnTo>
                  <a:pt x="0" y="16"/>
                </a:ln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24" y="8"/>
                </a:lnTo>
                <a:lnTo>
                  <a:pt x="16" y="16"/>
                </a:lnTo>
                <a:lnTo>
                  <a:pt x="8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2748275" y="5686057"/>
            <a:ext cx="40139" cy="3870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2271831" y="5781388"/>
            <a:ext cx="40139" cy="40139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390814" y="5781388"/>
            <a:ext cx="40139" cy="40139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218790" y="5768487"/>
            <a:ext cx="25803" cy="40139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2755444" y="5649504"/>
            <a:ext cx="25803" cy="2723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2556183" y="5318357"/>
            <a:ext cx="53041" cy="27236"/>
          </a:xfrm>
          <a:custGeom>
            <a:avLst/>
            <a:gdLst>
              <a:gd name="T0" fmla="*/ 2147483647 w 32"/>
              <a:gd name="T1" fmla="*/ 0 h 16"/>
              <a:gd name="T2" fmla="*/ 2147483647 w 32"/>
              <a:gd name="T3" fmla="*/ 0 h 16"/>
              <a:gd name="T4" fmla="*/ 2147483647 w 32"/>
              <a:gd name="T5" fmla="*/ 2147483647 h 16"/>
              <a:gd name="T6" fmla="*/ 2147483647 w 32"/>
              <a:gd name="T7" fmla="*/ 2147483647 h 16"/>
              <a:gd name="T8" fmla="*/ 2147483647 w 32"/>
              <a:gd name="T9" fmla="*/ 2147483647 h 16"/>
              <a:gd name="T10" fmla="*/ 2147483647 w 32"/>
              <a:gd name="T11" fmla="*/ 2147483647 h 16"/>
              <a:gd name="T12" fmla="*/ 0 w 32"/>
              <a:gd name="T13" fmla="*/ 2147483647 h 16"/>
              <a:gd name="T14" fmla="*/ 0 w 32"/>
              <a:gd name="T15" fmla="*/ 2147483647 h 16"/>
              <a:gd name="T16" fmla="*/ 0 w 32"/>
              <a:gd name="T17" fmla="*/ 0 h 16"/>
              <a:gd name="T18" fmla="*/ 0 w 32"/>
              <a:gd name="T19" fmla="*/ 0 h 16"/>
              <a:gd name="T20" fmla="*/ 2147483647 w 32"/>
              <a:gd name="T21" fmla="*/ 0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16"/>
              <a:gd name="T35" fmla="*/ 32 w 3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16">
                <a:moveTo>
                  <a:pt x="24" y="0"/>
                </a:moveTo>
                <a:lnTo>
                  <a:pt x="32" y="0"/>
                </a:lnTo>
                <a:lnTo>
                  <a:pt x="32" y="8"/>
                </a:lnTo>
                <a:lnTo>
                  <a:pt x="32" y="16"/>
                </a:lnTo>
                <a:lnTo>
                  <a:pt x="16" y="16"/>
                </a:lnTo>
                <a:lnTo>
                  <a:pt x="0" y="8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2337773" y="5768486"/>
            <a:ext cx="53040" cy="27236"/>
          </a:xfrm>
          <a:custGeom>
            <a:avLst/>
            <a:gdLst>
              <a:gd name="T0" fmla="*/ 0 w 32"/>
              <a:gd name="T1" fmla="*/ 2147483647 h 16"/>
              <a:gd name="T2" fmla="*/ 0 w 32"/>
              <a:gd name="T3" fmla="*/ 2147483647 h 16"/>
              <a:gd name="T4" fmla="*/ 2147483647 w 32"/>
              <a:gd name="T5" fmla="*/ 2147483647 h 16"/>
              <a:gd name="T6" fmla="*/ 2147483647 w 32"/>
              <a:gd name="T7" fmla="*/ 2147483647 h 16"/>
              <a:gd name="T8" fmla="*/ 2147483647 w 32"/>
              <a:gd name="T9" fmla="*/ 0 h 16"/>
              <a:gd name="T10" fmla="*/ 2147483647 w 32"/>
              <a:gd name="T11" fmla="*/ 0 h 16"/>
              <a:gd name="T12" fmla="*/ 2147483647 w 32"/>
              <a:gd name="T13" fmla="*/ 0 h 16"/>
              <a:gd name="T14" fmla="*/ 0 w 32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16"/>
              <a:gd name="T26" fmla="*/ 32 w 32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16">
                <a:moveTo>
                  <a:pt x="0" y="8"/>
                </a:moveTo>
                <a:lnTo>
                  <a:pt x="0" y="8"/>
                </a:lnTo>
                <a:lnTo>
                  <a:pt x="24" y="16"/>
                </a:lnTo>
                <a:lnTo>
                  <a:pt x="32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2337773" y="5768486"/>
            <a:ext cx="53040" cy="27236"/>
          </a:xfrm>
          <a:custGeom>
            <a:avLst/>
            <a:gdLst>
              <a:gd name="T0" fmla="*/ 0 w 32"/>
              <a:gd name="T1" fmla="*/ 2147483647 h 16"/>
              <a:gd name="T2" fmla="*/ 0 w 32"/>
              <a:gd name="T3" fmla="*/ 2147483647 h 16"/>
              <a:gd name="T4" fmla="*/ 0 w 32"/>
              <a:gd name="T5" fmla="*/ 2147483647 h 16"/>
              <a:gd name="T6" fmla="*/ 2147483647 w 32"/>
              <a:gd name="T7" fmla="*/ 2147483647 h 16"/>
              <a:gd name="T8" fmla="*/ 2147483647 w 32"/>
              <a:gd name="T9" fmla="*/ 2147483647 h 16"/>
              <a:gd name="T10" fmla="*/ 2147483647 w 32"/>
              <a:gd name="T11" fmla="*/ 2147483647 h 16"/>
              <a:gd name="T12" fmla="*/ 2147483647 w 32"/>
              <a:gd name="T13" fmla="*/ 2147483647 h 16"/>
              <a:gd name="T14" fmla="*/ 2147483647 w 32"/>
              <a:gd name="T15" fmla="*/ 0 h 16"/>
              <a:gd name="T16" fmla="*/ 2147483647 w 32"/>
              <a:gd name="T17" fmla="*/ 0 h 16"/>
              <a:gd name="T18" fmla="*/ 2147483647 w 32"/>
              <a:gd name="T19" fmla="*/ 0 h 16"/>
              <a:gd name="T20" fmla="*/ 2147483647 w 32"/>
              <a:gd name="T21" fmla="*/ 0 h 16"/>
              <a:gd name="T22" fmla="*/ 2147483647 w 32"/>
              <a:gd name="T23" fmla="*/ 0 h 16"/>
              <a:gd name="T24" fmla="*/ 2147483647 w 32"/>
              <a:gd name="T25" fmla="*/ 0 h 16"/>
              <a:gd name="T26" fmla="*/ 0 w 32"/>
              <a:gd name="T27" fmla="*/ 2147483647 h 16"/>
              <a:gd name="T28" fmla="*/ 0 w 32"/>
              <a:gd name="T29" fmla="*/ 2147483647 h 16"/>
              <a:gd name="T30" fmla="*/ 0 w 32"/>
              <a:gd name="T31" fmla="*/ 2147483647 h 16"/>
              <a:gd name="T32" fmla="*/ 2147483647 w 32"/>
              <a:gd name="T33" fmla="*/ 2147483647 h 16"/>
              <a:gd name="T34" fmla="*/ 2147483647 w 32"/>
              <a:gd name="T35" fmla="*/ 2147483647 h 16"/>
              <a:gd name="T36" fmla="*/ 2147483647 w 32"/>
              <a:gd name="T37" fmla="*/ 0 h 16"/>
              <a:gd name="T38" fmla="*/ 2147483647 w 32"/>
              <a:gd name="T39" fmla="*/ 0 h 16"/>
              <a:gd name="T40" fmla="*/ 2147483647 w 32"/>
              <a:gd name="T41" fmla="*/ 0 h 16"/>
              <a:gd name="T42" fmla="*/ 0 w 32"/>
              <a:gd name="T43" fmla="*/ 2147483647 h 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"/>
              <a:gd name="T67" fmla="*/ 0 h 16"/>
              <a:gd name="T68" fmla="*/ 32 w 32"/>
              <a:gd name="T69" fmla="*/ 16 h 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" h="16">
                <a:moveTo>
                  <a:pt x="0" y="8"/>
                </a:moveTo>
                <a:lnTo>
                  <a:pt x="0" y="8"/>
                </a:lnTo>
                <a:lnTo>
                  <a:pt x="24" y="16"/>
                </a:lnTo>
                <a:lnTo>
                  <a:pt x="32" y="0"/>
                </a:lnTo>
                <a:lnTo>
                  <a:pt x="16" y="0"/>
                </a:lnTo>
                <a:lnTo>
                  <a:pt x="0" y="8"/>
                </a:lnTo>
                <a:lnTo>
                  <a:pt x="24" y="16"/>
                </a:lnTo>
                <a:lnTo>
                  <a:pt x="32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464437" y="5080391"/>
            <a:ext cx="65943" cy="67375"/>
          </a:xfrm>
          <a:custGeom>
            <a:avLst/>
            <a:gdLst>
              <a:gd name="T0" fmla="*/ 0 w 40"/>
              <a:gd name="T1" fmla="*/ 0 h 40"/>
              <a:gd name="T2" fmla="*/ 0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2147483647 h 40"/>
              <a:gd name="T16" fmla="*/ 2147483647 w 40"/>
              <a:gd name="T17" fmla="*/ 2147483647 h 40"/>
              <a:gd name="T18" fmla="*/ 2147483647 w 40"/>
              <a:gd name="T19" fmla="*/ 2147483647 h 40"/>
              <a:gd name="T20" fmla="*/ 2147483647 w 40"/>
              <a:gd name="T21" fmla="*/ 2147483647 h 40"/>
              <a:gd name="T22" fmla="*/ 2147483647 w 40"/>
              <a:gd name="T23" fmla="*/ 2147483647 h 40"/>
              <a:gd name="T24" fmla="*/ 2147483647 w 40"/>
              <a:gd name="T25" fmla="*/ 2147483647 h 40"/>
              <a:gd name="T26" fmla="*/ 2147483647 w 40"/>
              <a:gd name="T27" fmla="*/ 2147483647 h 40"/>
              <a:gd name="T28" fmla="*/ 0 w 40"/>
              <a:gd name="T29" fmla="*/ 2147483647 h 40"/>
              <a:gd name="T30" fmla="*/ 0 w 40"/>
              <a:gd name="T31" fmla="*/ 2147483647 h 40"/>
              <a:gd name="T32" fmla="*/ 0 w 40"/>
              <a:gd name="T33" fmla="*/ 2147483647 h 40"/>
              <a:gd name="T34" fmla="*/ 0 w 40"/>
              <a:gd name="T35" fmla="*/ 2147483647 h 40"/>
              <a:gd name="T36" fmla="*/ 0 w 40"/>
              <a:gd name="T37" fmla="*/ 0 h 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40"/>
              <a:gd name="T59" fmla="*/ 40 w 40"/>
              <a:gd name="T60" fmla="*/ 40 h 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40">
                <a:moveTo>
                  <a:pt x="0" y="0"/>
                </a:moveTo>
                <a:lnTo>
                  <a:pt x="0" y="8"/>
                </a:lnTo>
                <a:lnTo>
                  <a:pt x="8" y="16"/>
                </a:lnTo>
                <a:lnTo>
                  <a:pt x="16" y="16"/>
                </a:lnTo>
                <a:lnTo>
                  <a:pt x="24" y="8"/>
                </a:lnTo>
                <a:lnTo>
                  <a:pt x="24" y="16"/>
                </a:lnTo>
                <a:lnTo>
                  <a:pt x="32" y="24"/>
                </a:lnTo>
                <a:lnTo>
                  <a:pt x="40" y="24"/>
                </a:lnTo>
                <a:lnTo>
                  <a:pt x="24" y="40"/>
                </a:lnTo>
                <a:lnTo>
                  <a:pt x="24" y="32"/>
                </a:lnTo>
                <a:lnTo>
                  <a:pt x="16" y="16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4112998" y="5295421"/>
            <a:ext cx="53041" cy="53040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2147483647 w 32"/>
              <a:gd name="T5" fmla="*/ 0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2147483647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0 w 32"/>
              <a:gd name="T21" fmla="*/ 2147483647 h 32"/>
              <a:gd name="T22" fmla="*/ 0 w 32"/>
              <a:gd name="T23" fmla="*/ 2147483647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32"/>
              <a:gd name="T38" fmla="*/ 32 w 32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32">
                <a:moveTo>
                  <a:pt x="0" y="16"/>
                </a:moveTo>
                <a:lnTo>
                  <a:pt x="0" y="8"/>
                </a:lnTo>
                <a:lnTo>
                  <a:pt x="16" y="0"/>
                </a:lnTo>
                <a:lnTo>
                  <a:pt x="32" y="0"/>
                </a:lnTo>
                <a:lnTo>
                  <a:pt x="32" y="16"/>
                </a:lnTo>
                <a:lnTo>
                  <a:pt x="24" y="32"/>
                </a:lnTo>
                <a:lnTo>
                  <a:pt x="16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pattFill prst="dkHorz">
            <a:fgClr>
              <a:srgbClr val="FFFF00"/>
            </a:fgClr>
            <a:bgClr>
              <a:srgbClr val="92D05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4297924" y="5361364"/>
            <a:ext cx="65943" cy="65943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0 h 40"/>
              <a:gd name="T6" fmla="*/ 2147483647 w 40"/>
              <a:gd name="T7" fmla="*/ 0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2147483647 h 40"/>
              <a:gd name="T16" fmla="*/ 2147483647 w 40"/>
              <a:gd name="T17" fmla="*/ 2147483647 h 40"/>
              <a:gd name="T18" fmla="*/ 2147483647 w 40"/>
              <a:gd name="T19" fmla="*/ 2147483647 h 40"/>
              <a:gd name="T20" fmla="*/ 2147483647 w 40"/>
              <a:gd name="T21" fmla="*/ 2147483647 h 40"/>
              <a:gd name="T22" fmla="*/ 2147483647 w 40"/>
              <a:gd name="T23" fmla="*/ 2147483647 h 40"/>
              <a:gd name="T24" fmla="*/ 2147483647 w 40"/>
              <a:gd name="T25" fmla="*/ 2147483647 h 40"/>
              <a:gd name="T26" fmla="*/ 2147483647 w 40"/>
              <a:gd name="T27" fmla="*/ 2147483647 h 40"/>
              <a:gd name="T28" fmla="*/ 0 w 40"/>
              <a:gd name="T29" fmla="*/ 2147483647 h 40"/>
              <a:gd name="T30" fmla="*/ 0 w 40"/>
              <a:gd name="T31" fmla="*/ 2147483647 h 40"/>
              <a:gd name="T32" fmla="*/ 0 w 40"/>
              <a:gd name="T33" fmla="*/ 2147483647 h 40"/>
              <a:gd name="T34" fmla="*/ 0 w 40"/>
              <a:gd name="T35" fmla="*/ 2147483647 h 40"/>
              <a:gd name="T36" fmla="*/ 2147483647 w 40"/>
              <a:gd name="T37" fmla="*/ 2147483647 h 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40"/>
              <a:gd name="T59" fmla="*/ 40 w 40"/>
              <a:gd name="T60" fmla="*/ 40 h 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40">
                <a:moveTo>
                  <a:pt x="8" y="8"/>
                </a:moveTo>
                <a:lnTo>
                  <a:pt x="8" y="8"/>
                </a:lnTo>
                <a:lnTo>
                  <a:pt x="8" y="0"/>
                </a:lnTo>
                <a:lnTo>
                  <a:pt x="16" y="0"/>
                </a:lnTo>
                <a:lnTo>
                  <a:pt x="24" y="16"/>
                </a:lnTo>
                <a:lnTo>
                  <a:pt x="32" y="24"/>
                </a:lnTo>
                <a:lnTo>
                  <a:pt x="40" y="32"/>
                </a:lnTo>
                <a:lnTo>
                  <a:pt x="32" y="40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pattFill prst="dkHorz">
            <a:fgClr>
              <a:srgbClr val="FFFF00"/>
            </a:fgClr>
            <a:bgClr>
              <a:srgbClr val="92D05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4404006" y="5414404"/>
            <a:ext cx="65943" cy="25803"/>
          </a:xfrm>
          <a:custGeom>
            <a:avLst/>
            <a:gdLst>
              <a:gd name="T0" fmla="*/ 2147483647 w 40"/>
              <a:gd name="T1" fmla="*/ 0 h 16"/>
              <a:gd name="T2" fmla="*/ 0 w 40"/>
              <a:gd name="T3" fmla="*/ 2147483647 h 16"/>
              <a:gd name="T4" fmla="*/ 0 w 40"/>
              <a:gd name="T5" fmla="*/ 2147483647 h 16"/>
              <a:gd name="T6" fmla="*/ 2147483647 w 40"/>
              <a:gd name="T7" fmla="*/ 2147483647 h 16"/>
              <a:gd name="T8" fmla="*/ 2147483647 w 40"/>
              <a:gd name="T9" fmla="*/ 2147483647 h 16"/>
              <a:gd name="T10" fmla="*/ 2147483647 w 40"/>
              <a:gd name="T11" fmla="*/ 2147483647 h 16"/>
              <a:gd name="T12" fmla="*/ 2147483647 w 40"/>
              <a:gd name="T13" fmla="*/ 2147483647 h 16"/>
              <a:gd name="T14" fmla="*/ 2147483647 w 40"/>
              <a:gd name="T15" fmla="*/ 2147483647 h 16"/>
              <a:gd name="T16" fmla="*/ 2147483647 w 40"/>
              <a:gd name="T17" fmla="*/ 2147483647 h 16"/>
              <a:gd name="T18" fmla="*/ 2147483647 w 40"/>
              <a:gd name="T19" fmla="*/ 2147483647 h 16"/>
              <a:gd name="T20" fmla="*/ 2147483647 w 40"/>
              <a:gd name="T21" fmla="*/ 0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16"/>
              <a:gd name="T35" fmla="*/ 40 w 4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16">
                <a:moveTo>
                  <a:pt x="8" y="0"/>
                </a:moveTo>
                <a:lnTo>
                  <a:pt x="0" y="16"/>
                </a:lnTo>
                <a:lnTo>
                  <a:pt x="24" y="16"/>
                </a:lnTo>
                <a:lnTo>
                  <a:pt x="32" y="16"/>
                </a:lnTo>
                <a:lnTo>
                  <a:pt x="40" y="16"/>
                </a:lnTo>
                <a:lnTo>
                  <a:pt x="40" y="8"/>
                </a:lnTo>
                <a:lnTo>
                  <a:pt x="24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pattFill prst="dkHorz">
            <a:fgClr>
              <a:srgbClr val="FFFF00"/>
            </a:fgClr>
            <a:bgClr>
              <a:srgbClr val="92D05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4482849" y="5454543"/>
            <a:ext cx="80278" cy="53041"/>
          </a:xfrm>
          <a:custGeom>
            <a:avLst/>
            <a:gdLst>
              <a:gd name="T0" fmla="*/ 0 w 48"/>
              <a:gd name="T1" fmla="*/ 0 h 32"/>
              <a:gd name="T2" fmla="*/ 0 w 48"/>
              <a:gd name="T3" fmla="*/ 0 h 32"/>
              <a:gd name="T4" fmla="*/ 0 w 48"/>
              <a:gd name="T5" fmla="*/ 0 h 32"/>
              <a:gd name="T6" fmla="*/ 2147483647 w 48"/>
              <a:gd name="T7" fmla="*/ 0 h 32"/>
              <a:gd name="T8" fmla="*/ 2147483647 w 48"/>
              <a:gd name="T9" fmla="*/ 2147483647 h 32"/>
              <a:gd name="T10" fmla="*/ 2147483647 w 48"/>
              <a:gd name="T11" fmla="*/ 2147483647 h 32"/>
              <a:gd name="T12" fmla="*/ 2147483647 w 48"/>
              <a:gd name="T13" fmla="*/ 2147483647 h 32"/>
              <a:gd name="T14" fmla="*/ 2147483647 w 48"/>
              <a:gd name="T15" fmla="*/ 2147483647 h 32"/>
              <a:gd name="T16" fmla="*/ 2147483647 w 48"/>
              <a:gd name="T17" fmla="*/ 2147483647 h 32"/>
              <a:gd name="T18" fmla="*/ 2147483647 w 48"/>
              <a:gd name="T19" fmla="*/ 2147483647 h 32"/>
              <a:gd name="T20" fmla="*/ 2147483647 w 48"/>
              <a:gd name="T21" fmla="*/ 2147483647 h 32"/>
              <a:gd name="T22" fmla="*/ 2147483647 w 48"/>
              <a:gd name="T23" fmla="*/ 2147483647 h 32"/>
              <a:gd name="T24" fmla="*/ 2147483647 w 48"/>
              <a:gd name="T25" fmla="*/ 2147483647 h 32"/>
              <a:gd name="T26" fmla="*/ 2147483647 w 48"/>
              <a:gd name="T27" fmla="*/ 2147483647 h 32"/>
              <a:gd name="T28" fmla="*/ 2147483647 w 48"/>
              <a:gd name="T29" fmla="*/ 2147483647 h 32"/>
              <a:gd name="T30" fmla="*/ 2147483647 w 48"/>
              <a:gd name="T31" fmla="*/ 2147483647 h 32"/>
              <a:gd name="T32" fmla="*/ 2147483647 w 48"/>
              <a:gd name="T33" fmla="*/ 2147483647 h 32"/>
              <a:gd name="T34" fmla="*/ 2147483647 w 48"/>
              <a:gd name="T35" fmla="*/ 2147483647 h 32"/>
              <a:gd name="T36" fmla="*/ 2147483647 w 48"/>
              <a:gd name="T37" fmla="*/ 2147483647 h 32"/>
              <a:gd name="T38" fmla="*/ 0 w 48"/>
              <a:gd name="T39" fmla="*/ 0 h 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"/>
              <a:gd name="T61" fmla="*/ 0 h 32"/>
              <a:gd name="T62" fmla="*/ 48 w 48"/>
              <a:gd name="T63" fmla="*/ 32 h 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" h="32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6" y="8"/>
                </a:lnTo>
                <a:lnTo>
                  <a:pt x="32" y="8"/>
                </a:lnTo>
                <a:lnTo>
                  <a:pt x="40" y="8"/>
                </a:lnTo>
                <a:lnTo>
                  <a:pt x="40" y="16"/>
                </a:lnTo>
                <a:lnTo>
                  <a:pt x="48" y="16"/>
                </a:lnTo>
                <a:lnTo>
                  <a:pt x="48" y="24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16" y="24"/>
                </a:lnTo>
                <a:lnTo>
                  <a:pt x="8" y="16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rgbClr val="FFFF00"/>
            </a:fgClr>
            <a:bgClr>
              <a:srgbClr val="92D05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4659491" y="5533386"/>
            <a:ext cx="146220" cy="172024"/>
          </a:xfrm>
          <a:custGeom>
            <a:avLst/>
            <a:gdLst>
              <a:gd name="T0" fmla="*/ 2147483647 w 88"/>
              <a:gd name="T1" fmla="*/ 2147483647 h 104"/>
              <a:gd name="T2" fmla="*/ 2147483647 w 88"/>
              <a:gd name="T3" fmla="*/ 0 h 104"/>
              <a:gd name="T4" fmla="*/ 2147483647 w 88"/>
              <a:gd name="T5" fmla="*/ 0 h 104"/>
              <a:gd name="T6" fmla="*/ 2147483647 w 88"/>
              <a:gd name="T7" fmla="*/ 2147483647 h 104"/>
              <a:gd name="T8" fmla="*/ 2147483647 w 88"/>
              <a:gd name="T9" fmla="*/ 2147483647 h 104"/>
              <a:gd name="T10" fmla="*/ 2147483647 w 88"/>
              <a:gd name="T11" fmla="*/ 2147483647 h 104"/>
              <a:gd name="T12" fmla="*/ 2147483647 w 88"/>
              <a:gd name="T13" fmla="*/ 2147483647 h 104"/>
              <a:gd name="T14" fmla="*/ 2147483647 w 88"/>
              <a:gd name="T15" fmla="*/ 2147483647 h 104"/>
              <a:gd name="T16" fmla="*/ 2147483647 w 88"/>
              <a:gd name="T17" fmla="*/ 2147483647 h 104"/>
              <a:gd name="T18" fmla="*/ 2147483647 w 88"/>
              <a:gd name="T19" fmla="*/ 2147483647 h 104"/>
              <a:gd name="T20" fmla="*/ 2147483647 w 88"/>
              <a:gd name="T21" fmla="*/ 2147483647 h 104"/>
              <a:gd name="T22" fmla="*/ 2147483647 w 88"/>
              <a:gd name="T23" fmla="*/ 2147483647 h 104"/>
              <a:gd name="T24" fmla="*/ 2147483647 w 88"/>
              <a:gd name="T25" fmla="*/ 2147483647 h 104"/>
              <a:gd name="T26" fmla="*/ 2147483647 w 88"/>
              <a:gd name="T27" fmla="*/ 2147483647 h 104"/>
              <a:gd name="T28" fmla="*/ 2147483647 w 88"/>
              <a:gd name="T29" fmla="*/ 2147483647 h 104"/>
              <a:gd name="T30" fmla="*/ 2147483647 w 88"/>
              <a:gd name="T31" fmla="*/ 2147483647 h 104"/>
              <a:gd name="T32" fmla="*/ 2147483647 w 88"/>
              <a:gd name="T33" fmla="*/ 2147483647 h 104"/>
              <a:gd name="T34" fmla="*/ 2147483647 w 88"/>
              <a:gd name="T35" fmla="*/ 2147483647 h 104"/>
              <a:gd name="T36" fmla="*/ 2147483647 w 88"/>
              <a:gd name="T37" fmla="*/ 2147483647 h 104"/>
              <a:gd name="T38" fmla="*/ 2147483647 w 88"/>
              <a:gd name="T39" fmla="*/ 2147483647 h 104"/>
              <a:gd name="T40" fmla="*/ 2147483647 w 88"/>
              <a:gd name="T41" fmla="*/ 2147483647 h 104"/>
              <a:gd name="T42" fmla="*/ 2147483647 w 88"/>
              <a:gd name="T43" fmla="*/ 2147483647 h 104"/>
              <a:gd name="T44" fmla="*/ 0 w 88"/>
              <a:gd name="T45" fmla="*/ 2147483647 h 104"/>
              <a:gd name="T46" fmla="*/ 0 w 88"/>
              <a:gd name="T47" fmla="*/ 2147483647 h 104"/>
              <a:gd name="T48" fmla="*/ 2147483647 w 88"/>
              <a:gd name="T49" fmla="*/ 2147483647 h 104"/>
              <a:gd name="T50" fmla="*/ 2147483647 w 88"/>
              <a:gd name="T51" fmla="*/ 2147483647 h 104"/>
              <a:gd name="T52" fmla="*/ 2147483647 w 88"/>
              <a:gd name="T53" fmla="*/ 2147483647 h 104"/>
              <a:gd name="T54" fmla="*/ 2147483647 w 88"/>
              <a:gd name="T55" fmla="*/ 2147483647 h 104"/>
              <a:gd name="T56" fmla="*/ 2147483647 w 88"/>
              <a:gd name="T57" fmla="*/ 2147483647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104"/>
              <a:gd name="T89" fmla="*/ 88 w 88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104">
                <a:moveTo>
                  <a:pt x="16" y="8"/>
                </a:moveTo>
                <a:lnTo>
                  <a:pt x="16" y="0"/>
                </a:lnTo>
                <a:lnTo>
                  <a:pt x="32" y="16"/>
                </a:lnTo>
                <a:lnTo>
                  <a:pt x="64" y="32"/>
                </a:lnTo>
                <a:lnTo>
                  <a:pt x="72" y="32"/>
                </a:lnTo>
                <a:lnTo>
                  <a:pt x="72" y="40"/>
                </a:lnTo>
                <a:lnTo>
                  <a:pt x="80" y="56"/>
                </a:lnTo>
                <a:lnTo>
                  <a:pt x="88" y="56"/>
                </a:lnTo>
                <a:lnTo>
                  <a:pt x="88" y="72"/>
                </a:lnTo>
                <a:lnTo>
                  <a:pt x="72" y="80"/>
                </a:lnTo>
                <a:lnTo>
                  <a:pt x="40" y="88"/>
                </a:lnTo>
                <a:lnTo>
                  <a:pt x="32" y="104"/>
                </a:lnTo>
                <a:lnTo>
                  <a:pt x="24" y="104"/>
                </a:lnTo>
                <a:lnTo>
                  <a:pt x="8" y="96"/>
                </a:lnTo>
                <a:lnTo>
                  <a:pt x="16" y="72"/>
                </a:lnTo>
                <a:lnTo>
                  <a:pt x="16" y="64"/>
                </a:lnTo>
                <a:lnTo>
                  <a:pt x="0" y="48"/>
                </a:lnTo>
                <a:lnTo>
                  <a:pt x="0" y="40"/>
                </a:lnTo>
                <a:lnTo>
                  <a:pt x="8" y="40"/>
                </a:lnTo>
                <a:lnTo>
                  <a:pt x="16" y="40"/>
                </a:lnTo>
                <a:lnTo>
                  <a:pt x="16" y="16"/>
                </a:lnTo>
                <a:lnTo>
                  <a:pt x="16" y="8"/>
                </a:lnTo>
                <a:close/>
              </a:path>
            </a:pathLst>
          </a:custGeom>
          <a:pattFill prst="dkHorz">
            <a:fgClr>
              <a:srgbClr val="FFFF00"/>
            </a:fgClr>
            <a:bgClr>
              <a:srgbClr val="92D05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4444144" y="5467444"/>
            <a:ext cx="12902" cy="12902"/>
          </a:xfrm>
          <a:custGeom>
            <a:avLst/>
            <a:gdLst>
              <a:gd name="T0" fmla="*/ 2147483647 w 8"/>
              <a:gd name="T1" fmla="*/ 0 h 8"/>
              <a:gd name="T2" fmla="*/ 2147483647 w 8"/>
              <a:gd name="T3" fmla="*/ 0 h 8"/>
              <a:gd name="T4" fmla="*/ 2147483647 w 8"/>
              <a:gd name="T5" fmla="*/ 0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w 8"/>
              <a:gd name="T15" fmla="*/ 2147483647 h 8"/>
              <a:gd name="T16" fmla="*/ 0 w 8"/>
              <a:gd name="T17" fmla="*/ 2147483647 h 8"/>
              <a:gd name="T18" fmla="*/ 0 w 8"/>
              <a:gd name="T19" fmla="*/ 2147483647 h 8"/>
              <a:gd name="T20" fmla="*/ 0 w 8"/>
              <a:gd name="T21" fmla="*/ 2147483647 h 8"/>
              <a:gd name="T22" fmla="*/ 0 w 8"/>
              <a:gd name="T23" fmla="*/ 2147483647 h 8"/>
              <a:gd name="T24" fmla="*/ 0 w 8"/>
              <a:gd name="T25" fmla="*/ 2147483647 h 8"/>
              <a:gd name="T26" fmla="*/ 0 w 8"/>
              <a:gd name="T27" fmla="*/ 2147483647 h 8"/>
              <a:gd name="T28" fmla="*/ 0 w 8"/>
              <a:gd name="T29" fmla="*/ 2147483647 h 8"/>
              <a:gd name="T30" fmla="*/ 0 w 8"/>
              <a:gd name="T31" fmla="*/ 0 h 8"/>
              <a:gd name="T32" fmla="*/ 0 w 8"/>
              <a:gd name="T33" fmla="*/ 0 h 8"/>
              <a:gd name="T34" fmla="*/ 0 w 8"/>
              <a:gd name="T35" fmla="*/ 0 h 8"/>
              <a:gd name="T36" fmla="*/ 0 w 8"/>
              <a:gd name="T37" fmla="*/ 0 h 8"/>
              <a:gd name="T38" fmla="*/ 2147483647 w 8"/>
              <a:gd name="T39" fmla="*/ 0 h 8"/>
              <a:gd name="T40" fmla="*/ 2147483647 w 8"/>
              <a:gd name="T41" fmla="*/ 0 h 8"/>
              <a:gd name="T42" fmla="*/ 2147483647 w 8"/>
              <a:gd name="T43" fmla="*/ 0 h 8"/>
              <a:gd name="T44" fmla="*/ 2147483647 w 8"/>
              <a:gd name="T45" fmla="*/ 2147483647 h 8"/>
              <a:gd name="T46" fmla="*/ 2147483647 w 8"/>
              <a:gd name="T47" fmla="*/ 2147483647 h 8"/>
              <a:gd name="T48" fmla="*/ 0 w 8"/>
              <a:gd name="T49" fmla="*/ 2147483647 h 8"/>
              <a:gd name="T50" fmla="*/ 0 w 8"/>
              <a:gd name="T51" fmla="*/ 2147483647 h 8"/>
              <a:gd name="T52" fmla="*/ 0 w 8"/>
              <a:gd name="T53" fmla="*/ 2147483647 h 8"/>
              <a:gd name="T54" fmla="*/ 0 w 8"/>
              <a:gd name="T55" fmla="*/ 2147483647 h 8"/>
              <a:gd name="T56" fmla="*/ 0 w 8"/>
              <a:gd name="T57" fmla="*/ 0 h 8"/>
              <a:gd name="T58" fmla="*/ 0 w 8"/>
              <a:gd name="T59" fmla="*/ 0 h 8"/>
              <a:gd name="T60" fmla="*/ 2147483647 w 8"/>
              <a:gd name="T61" fmla="*/ 0 h 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"/>
              <a:gd name="T94" fmla="*/ 0 h 8"/>
              <a:gd name="T95" fmla="*/ 8 w 8"/>
              <a:gd name="T96" fmla="*/ 8 h 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4482850" y="5507584"/>
            <a:ext cx="27237" cy="25803"/>
          </a:xfrm>
          <a:prstGeom prst="ellipse">
            <a:avLst/>
          </a:prstGeom>
          <a:pattFill prst="dkHorz">
            <a:fgClr>
              <a:srgbClr val="FFFF00"/>
            </a:fgClr>
            <a:bgClr>
              <a:srgbClr val="92D05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4059959" y="5335560"/>
            <a:ext cx="40139" cy="25803"/>
          </a:xfrm>
          <a:prstGeom prst="ellipse">
            <a:avLst/>
          </a:prstGeom>
          <a:pattFill prst="dkHorz">
            <a:fgClr>
              <a:srgbClr val="FFFF00"/>
            </a:fgClr>
            <a:bgClr>
              <a:srgbClr val="92D05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246699" y="4623095"/>
            <a:ext cx="1202734" cy="926063"/>
          </a:xfrm>
          <a:custGeom>
            <a:avLst/>
            <a:gdLst>
              <a:gd name="T0" fmla="*/ 2147483647 w 728"/>
              <a:gd name="T1" fmla="*/ 2147483647 h 560"/>
              <a:gd name="T2" fmla="*/ 2147483647 w 728"/>
              <a:gd name="T3" fmla="*/ 2147483647 h 560"/>
              <a:gd name="T4" fmla="*/ 2147483647 w 728"/>
              <a:gd name="T5" fmla="*/ 2147483647 h 560"/>
              <a:gd name="T6" fmla="*/ 2147483647 w 728"/>
              <a:gd name="T7" fmla="*/ 2147483647 h 560"/>
              <a:gd name="T8" fmla="*/ 2147483647 w 728"/>
              <a:gd name="T9" fmla="*/ 2147483647 h 560"/>
              <a:gd name="T10" fmla="*/ 2147483647 w 728"/>
              <a:gd name="T11" fmla="*/ 2147483647 h 560"/>
              <a:gd name="T12" fmla="*/ 2147483647 w 728"/>
              <a:gd name="T13" fmla="*/ 2147483647 h 560"/>
              <a:gd name="T14" fmla="*/ 2147483647 w 728"/>
              <a:gd name="T15" fmla="*/ 2147483647 h 560"/>
              <a:gd name="T16" fmla="*/ 2147483647 w 728"/>
              <a:gd name="T17" fmla="*/ 2147483647 h 560"/>
              <a:gd name="T18" fmla="*/ 2147483647 w 728"/>
              <a:gd name="T19" fmla="*/ 2147483647 h 560"/>
              <a:gd name="T20" fmla="*/ 2147483647 w 728"/>
              <a:gd name="T21" fmla="*/ 2147483647 h 560"/>
              <a:gd name="T22" fmla="*/ 2147483647 w 728"/>
              <a:gd name="T23" fmla="*/ 2147483647 h 560"/>
              <a:gd name="T24" fmla="*/ 2147483647 w 728"/>
              <a:gd name="T25" fmla="*/ 2147483647 h 560"/>
              <a:gd name="T26" fmla="*/ 2147483647 w 728"/>
              <a:gd name="T27" fmla="*/ 2147483647 h 560"/>
              <a:gd name="T28" fmla="*/ 2147483647 w 728"/>
              <a:gd name="T29" fmla="*/ 2147483647 h 560"/>
              <a:gd name="T30" fmla="*/ 2147483647 w 728"/>
              <a:gd name="T31" fmla="*/ 2147483647 h 560"/>
              <a:gd name="T32" fmla="*/ 2147483647 w 728"/>
              <a:gd name="T33" fmla="*/ 2147483647 h 560"/>
              <a:gd name="T34" fmla="*/ 2147483647 w 728"/>
              <a:gd name="T35" fmla="*/ 2147483647 h 560"/>
              <a:gd name="T36" fmla="*/ 2147483647 w 728"/>
              <a:gd name="T37" fmla="*/ 2147483647 h 560"/>
              <a:gd name="T38" fmla="*/ 2147483647 w 728"/>
              <a:gd name="T39" fmla="*/ 2147483647 h 560"/>
              <a:gd name="T40" fmla="*/ 2147483647 w 728"/>
              <a:gd name="T41" fmla="*/ 2147483647 h 560"/>
              <a:gd name="T42" fmla="*/ 2147483647 w 728"/>
              <a:gd name="T43" fmla="*/ 2147483647 h 560"/>
              <a:gd name="T44" fmla="*/ 2147483647 w 728"/>
              <a:gd name="T45" fmla="*/ 2147483647 h 560"/>
              <a:gd name="T46" fmla="*/ 2147483647 w 728"/>
              <a:gd name="T47" fmla="*/ 2147483647 h 560"/>
              <a:gd name="T48" fmla="*/ 2147483647 w 728"/>
              <a:gd name="T49" fmla="*/ 2147483647 h 560"/>
              <a:gd name="T50" fmla="*/ 2147483647 w 728"/>
              <a:gd name="T51" fmla="*/ 2147483647 h 560"/>
              <a:gd name="T52" fmla="*/ 2147483647 w 728"/>
              <a:gd name="T53" fmla="*/ 2147483647 h 560"/>
              <a:gd name="T54" fmla="*/ 2147483647 w 728"/>
              <a:gd name="T55" fmla="*/ 2147483647 h 560"/>
              <a:gd name="T56" fmla="*/ 2147483647 w 728"/>
              <a:gd name="T57" fmla="*/ 2147483647 h 560"/>
              <a:gd name="T58" fmla="*/ 2147483647 w 728"/>
              <a:gd name="T59" fmla="*/ 2147483647 h 560"/>
              <a:gd name="T60" fmla="*/ 2147483647 w 728"/>
              <a:gd name="T61" fmla="*/ 2147483647 h 560"/>
              <a:gd name="T62" fmla="*/ 2147483647 w 728"/>
              <a:gd name="T63" fmla="*/ 2147483647 h 560"/>
              <a:gd name="T64" fmla="*/ 2147483647 w 728"/>
              <a:gd name="T65" fmla="*/ 2147483647 h 560"/>
              <a:gd name="T66" fmla="*/ 2147483647 w 728"/>
              <a:gd name="T67" fmla="*/ 2147483647 h 560"/>
              <a:gd name="T68" fmla="*/ 2147483647 w 728"/>
              <a:gd name="T69" fmla="*/ 2147483647 h 560"/>
              <a:gd name="T70" fmla="*/ 2147483647 w 728"/>
              <a:gd name="T71" fmla="*/ 2147483647 h 560"/>
              <a:gd name="T72" fmla="*/ 2147483647 w 728"/>
              <a:gd name="T73" fmla="*/ 2147483647 h 560"/>
              <a:gd name="T74" fmla="*/ 2147483647 w 728"/>
              <a:gd name="T75" fmla="*/ 2147483647 h 560"/>
              <a:gd name="T76" fmla="*/ 2147483647 w 728"/>
              <a:gd name="T77" fmla="*/ 2147483647 h 560"/>
              <a:gd name="T78" fmla="*/ 2147483647 w 728"/>
              <a:gd name="T79" fmla="*/ 2147483647 h 560"/>
              <a:gd name="T80" fmla="*/ 2147483647 w 728"/>
              <a:gd name="T81" fmla="*/ 2147483647 h 560"/>
              <a:gd name="T82" fmla="*/ 2147483647 w 728"/>
              <a:gd name="T83" fmla="*/ 2147483647 h 560"/>
              <a:gd name="T84" fmla="*/ 2147483647 w 728"/>
              <a:gd name="T85" fmla="*/ 2147483647 h 560"/>
              <a:gd name="T86" fmla="*/ 2147483647 w 728"/>
              <a:gd name="T87" fmla="*/ 2147483647 h 560"/>
              <a:gd name="T88" fmla="*/ 2147483647 w 728"/>
              <a:gd name="T89" fmla="*/ 2147483647 h 560"/>
              <a:gd name="T90" fmla="*/ 2147483647 w 728"/>
              <a:gd name="T91" fmla="*/ 2147483647 h 560"/>
              <a:gd name="T92" fmla="*/ 2147483647 w 728"/>
              <a:gd name="T93" fmla="*/ 2147483647 h 560"/>
              <a:gd name="T94" fmla="*/ 2147483647 w 728"/>
              <a:gd name="T95" fmla="*/ 2147483647 h 560"/>
              <a:gd name="T96" fmla="*/ 2147483647 w 728"/>
              <a:gd name="T97" fmla="*/ 2147483647 h 560"/>
              <a:gd name="T98" fmla="*/ 2147483647 w 728"/>
              <a:gd name="T99" fmla="*/ 2147483647 h 560"/>
              <a:gd name="T100" fmla="*/ 2147483647 w 728"/>
              <a:gd name="T101" fmla="*/ 2147483647 h 560"/>
              <a:gd name="T102" fmla="*/ 2147483647 w 728"/>
              <a:gd name="T103" fmla="*/ 2147483647 h 560"/>
              <a:gd name="T104" fmla="*/ 2147483647 w 728"/>
              <a:gd name="T105" fmla="*/ 2147483647 h 560"/>
              <a:gd name="T106" fmla="*/ 2147483647 w 728"/>
              <a:gd name="T107" fmla="*/ 2147483647 h 560"/>
              <a:gd name="T108" fmla="*/ 2147483647 w 728"/>
              <a:gd name="T109" fmla="*/ 2147483647 h 560"/>
              <a:gd name="T110" fmla="*/ 2147483647 w 728"/>
              <a:gd name="T111" fmla="*/ 2147483647 h 560"/>
              <a:gd name="T112" fmla="*/ 2147483647 w 728"/>
              <a:gd name="T113" fmla="*/ 0 h 560"/>
              <a:gd name="T114" fmla="*/ 2147483647 w 728"/>
              <a:gd name="T115" fmla="*/ 2147483647 h 5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8"/>
              <a:gd name="T175" fmla="*/ 0 h 560"/>
              <a:gd name="T176" fmla="*/ 728 w 728"/>
              <a:gd name="T177" fmla="*/ 560 h 5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8" h="560">
                <a:moveTo>
                  <a:pt x="528" y="32"/>
                </a:moveTo>
                <a:lnTo>
                  <a:pt x="528" y="32"/>
                </a:lnTo>
                <a:lnTo>
                  <a:pt x="536" y="32"/>
                </a:lnTo>
                <a:lnTo>
                  <a:pt x="536" y="40"/>
                </a:lnTo>
                <a:lnTo>
                  <a:pt x="528" y="40"/>
                </a:lnTo>
                <a:lnTo>
                  <a:pt x="520" y="40"/>
                </a:lnTo>
                <a:lnTo>
                  <a:pt x="520" y="56"/>
                </a:lnTo>
                <a:lnTo>
                  <a:pt x="520" y="64"/>
                </a:lnTo>
                <a:lnTo>
                  <a:pt x="520" y="56"/>
                </a:lnTo>
                <a:lnTo>
                  <a:pt x="520" y="48"/>
                </a:lnTo>
                <a:lnTo>
                  <a:pt x="528" y="40"/>
                </a:lnTo>
                <a:lnTo>
                  <a:pt x="536" y="40"/>
                </a:lnTo>
                <a:lnTo>
                  <a:pt x="552" y="80"/>
                </a:lnTo>
                <a:lnTo>
                  <a:pt x="552" y="96"/>
                </a:lnTo>
                <a:lnTo>
                  <a:pt x="560" y="112"/>
                </a:lnTo>
                <a:lnTo>
                  <a:pt x="568" y="104"/>
                </a:lnTo>
                <a:lnTo>
                  <a:pt x="576" y="112"/>
                </a:lnTo>
                <a:lnTo>
                  <a:pt x="584" y="136"/>
                </a:lnTo>
                <a:lnTo>
                  <a:pt x="592" y="144"/>
                </a:lnTo>
                <a:lnTo>
                  <a:pt x="600" y="160"/>
                </a:lnTo>
                <a:lnTo>
                  <a:pt x="600" y="168"/>
                </a:lnTo>
                <a:lnTo>
                  <a:pt x="584" y="144"/>
                </a:lnTo>
                <a:lnTo>
                  <a:pt x="600" y="168"/>
                </a:lnTo>
                <a:lnTo>
                  <a:pt x="608" y="176"/>
                </a:lnTo>
                <a:lnTo>
                  <a:pt x="616" y="192"/>
                </a:lnTo>
                <a:lnTo>
                  <a:pt x="624" y="224"/>
                </a:lnTo>
                <a:lnTo>
                  <a:pt x="664" y="296"/>
                </a:lnTo>
                <a:lnTo>
                  <a:pt x="688" y="328"/>
                </a:lnTo>
                <a:lnTo>
                  <a:pt x="696" y="344"/>
                </a:lnTo>
                <a:lnTo>
                  <a:pt x="704" y="352"/>
                </a:lnTo>
                <a:lnTo>
                  <a:pt x="704" y="360"/>
                </a:lnTo>
                <a:lnTo>
                  <a:pt x="704" y="368"/>
                </a:lnTo>
                <a:lnTo>
                  <a:pt x="720" y="376"/>
                </a:lnTo>
                <a:lnTo>
                  <a:pt x="712" y="376"/>
                </a:lnTo>
                <a:lnTo>
                  <a:pt x="720" y="384"/>
                </a:lnTo>
                <a:lnTo>
                  <a:pt x="720" y="408"/>
                </a:lnTo>
                <a:lnTo>
                  <a:pt x="728" y="448"/>
                </a:lnTo>
                <a:lnTo>
                  <a:pt x="720" y="472"/>
                </a:lnTo>
                <a:lnTo>
                  <a:pt x="720" y="480"/>
                </a:lnTo>
                <a:lnTo>
                  <a:pt x="712" y="496"/>
                </a:lnTo>
                <a:lnTo>
                  <a:pt x="712" y="512"/>
                </a:lnTo>
                <a:lnTo>
                  <a:pt x="712" y="520"/>
                </a:lnTo>
                <a:lnTo>
                  <a:pt x="712" y="544"/>
                </a:lnTo>
                <a:lnTo>
                  <a:pt x="704" y="544"/>
                </a:lnTo>
                <a:lnTo>
                  <a:pt x="696" y="544"/>
                </a:lnTo>
                <a:lnTo>
                  <a:pt x="688" y="552"/>
                </a:lnTo>
                <a:lnTo>
                  <a:pt x="672" y="552"/>
                </a:lnTo>
                <a:lnTo>
                  <a:pt x="664" y="560"/>
                </a:lnTo>
                <a:lnTo>
                  <a:pt x="648" y="560"/>
                </a:lnTo>
                <a:lnTo>
                  <a:pt x="640" y="544"/>
                </a:lnTo>
                <a:lnTo>
                  <a:pt x="648" y="544"/>
                </a:lnTo>
                <a:lnTo>
                  <a:pt x="656" y="552"/>
                </a:lnTo>
                <a:lnTo>
                  <a:pt x="664" y="544"/>
                </a:lnTo>
                <a:lnTo>
                  <a:pt x="656" y="536"/>
                </a:lnTo>
                <a:lnTo>
                  <a:pt x="664" y="528"/>
                </a:lnTo>
                <a:lnTo>
                  <a:pt x="656" y="512"/>
                </a:lnTo>
                <a:lnTo>
                  <a:pt x="648" y="520"/>
                </a:lnTo>
                <a:lnTo>
                  <a:pt x="656" y="528"/>
                </a:lnTo>
                <a:lnTo>
                  <a:pt x="648" y="536"/>
                </a:lnTo>
                <a:lnTo>
                  <a:pt x="640" y="536"/>
                </a:lnTo>
                <a:lnTo>
                  <a:pt x="624" y="504"/>
                </a:lnTo>
                <a:lnTo>
                  <a:pt x="600" y="488"/>
                </a:lnTo>
                <a:lnTo>
                  <a:pt x="584" y="488"/>
                </a:lnTo>
                <a:lnTo>
                  <a:pt x="576" y="488"/>
                </a:lnTo>
                <a:lnTo>
                  <a:pt x="568" y="480"/>
                </a:lnTo>
                <a:lnTo>
                  <a:pt x="568" y="448"/>
                </a:lnTo>
                <a:lnTo>
                  <a:pt x="552" y="440"/>
                </a:lnTo>
                <a:lnTo>
                  <a:pt x="544" y="432"/>
                </a:lnTo>
                <a:lnTo>
                  <a:pt x="536" y="424"/>
                </a:lnTo>
                <a:lnTo>
                  <a:pt x="536" y="408"/>
                </a:lnTo>
                <a:lnTo>
                  <a:pt x="528" y="400"/>
                </a:lnTo>
                <a:lnTo>
                  <a:pt x="536" y="384"/>
                </a:lnTo>
                <a:lnTo>
                  <a:pt x="528" y="392"/>
                </a:lnTo>
                <a:lnTo>
                  <a:pt x="512" y="384"/>
                </a:lnTo>
                <a:lnTo>
                  <a:pt x="528" y="400"/>
                </a:lnTo>
                <a:lnTo>
                  <a:pt x="528" y="408"/>
                </a:lnTo>
                <a:lnTo>
                  <a:pt x="520" y="408"/>
                </a:lnTo>
                <a:lnTo>
                  <a:pt x="504" y="392"/>
                </a:lnTo>
                <a:lnTo>
                  <a:pt x="496" y="384"/>
                </a:lnTo>
                <a:lnTo>
                  <a:pt x="496" y="376"/>
                </a:lnTo>
                <a:lnTo>
                  <a:pt x="472" y="344"/>
                </a:lnTo>
                <a:lnTo>
                  <a:pt x="480" y="344"/>
                </a:lnTo>
                <a:lnTo>
                  <a:pt x="480" y="328"/>
                </a:lnTo>
                <a:lnTo>
                  <a:pt x="480" y="312"/>
                </a:lnTo>
                <a:lnTo>
                  <a:pt x="472" y="296"/>
                </a:lnTo>
                <a:lnTo>
                  <a:pt x="464" y="312"/>
                </a:lnTo>
                <a:lnTo>
                  <a:pt x="464" y="320"/>
                </a:lnTo>
                <a:lnTo>
                  <a:pt x="464" y="328"/>
                </a:lnTo>
                <a:lnTo>
                  <a:pt x="448" y="312"/>
                </a:lnTo>
                <a:lnTo>
                  <a:pt x="456" y="304"/>
                </a:lnTo>
                <a:lnTo>
                  <a:pt x="456" y="288"/>
                </a:lnTo>
                <a:lnTo>
                  <a:pt x="448" y="272"/>
                </a:lnTo>
                <a:lnTo>
                  <a:pt x="456" y="264"/>
                </a:lnTo>
                <a:lnTo>
                  <a:pt x="456" y="224"/>
                </a:lnTo>
                <a:lnTo>
                  <a:pt x="456" y="216"/>
                </a:lnTo>
                <a:lnTo>
                  <a:pt x="448" y="200"/>
                </a:lnTo>
                <a:lnTo>
                  <a:pt x="440" y="184"/>
                </a:lnTo>
                <a:lnTo>
                  <a:pt x="432" y="184"/>
                </a:lnTo>
                <a:lnTo>
                  <a:pt x="416" y="184"/>
                </a:lnTo>
                <a:lnTo>
                  <a:pt x="408" y="184"/>
                </a:lnTo>
                <a:lnTo>
                  <a:pt x="408" y="176"/>
                </a:lnTo>
                <a:lnTo>
                  <a:pt x="416" y="176"/>
                </a:lnTo>
                <a:lnTo>
                  <a:pt x="408" y="168"/>
                </a:lnTo>
                <a:lnTo>
                  <a:pt x="392" y="160"/>
                </a:lnTo>
                <a:lnTo>
                  <a:pt x="376" y="152"/>
                </a:lnTo>
                <a:lnTo>
                  <a:pt x="376" y="144"/>
                </a:lnTo>
                <a:lnTo>
                  <a:pt x="360" y="128"/>
                </a:lnTo>
                <a:lnTo>
                  <a:pt x="352" y="112"/>
                </a:lnTo>
                <a:lnTo>
                  <a:pt x="328" y="104"/>
                </a:lnTo>
                <a:lnTo>
                  <a:pt x="312" y="104"/>
                </a:lnTo>
                <a:lnTo>
                  <a:pt x="296" y="104"/>
                </a:lnTo>
                <a:lnTo>
                  <a:pt x="288" y="112"/>
                </a:lnTo>
                <a:lnTo>
                  <a:pt x="288" y="120"/>
                </a:lnTo>
                <a:lnTo>
                  <a:pt x="272" y="120"/>
                </a:lnTo>
                <a:lnTo>
                  <a:pt x="264" y="136"/>
                </a:lnTo>
                <a:lnTo>
                  <a:pt x="256" y="144"/>
                </a:lnTo>
                <a:lnTo>
                  <a:pt x="248" y="144"/>
                </a:lnTo>
                <a:lnTo>
                  <a:pt x="248" y="136"/>
                </a:lnTo>
                <a:lnTo>
                  <a:pt x="240" y="152"/>
                </a:lnTo>
                <a:lnTo>
                  <a:pt x="232" y="152"/>
                </a:lnTo>
                <a:lnTo>
                  <a:pt x="224" y="152"/>
                </a:lnTo>
                <a:lnTo>
                  <a:pt x="208" y="160"/>
                </a:lnTo>
                <a:lnTo>
                  <a:pt x="200" y="152"/>
                </a:lnTo>
                <a:lnTo>
                  <a:pt x="208" y="152"/>
                </a:lnTo>
                <a:lnTo>
                  <a:pt x="208" y="144"/>
                </a:lnTo>
                <a:lnTo>
                  <a:pt x="200" y="136"/>
                </a:lnTo>
                <a:lnTo>
                  <a:pt x="176" y="120"/>
                </a:lnTo>
                <a:lnTo>
                  <a:pt x="192" y="120"/>
                </a:lnTo>
                <a:lnTo>
                  <a:pt x="184" y="112"/>
                </a:lnTo>
                <a:lnTo>
                  <a:pt x="176" y="112"/>
                </a:lnTo>
                <a:lnTo>
                  <a:pt x="184" y="96"/>
                </a:lnTo>
                <a:lnTo>
                  <a:pt x="168" y="96"/>
                </a:lnTo>
                <a:lnTo>
                  <a:pt x="168" y="112"/>
                </a:lnTo>
                <a:lnTo>
                  <a:pt x="152" y="104"/>
                </a:lnTo>
                <a:lnTo>
                  <a:pt x="120" y="96"/>
                </a:lnTo>
                <a:lnTo>
                  <a:pt x="104" y="96"/>
                </a:lnTo>
                <a:lnTo>
                  <a:pt x="112" y="96"/>
                </a:lnTo>
                <a:lnTo>
                  <a:pt x="128" y="96"/>
                </a:lnTo>
                <a:lnTo>
                  <a:pt x="136" y="88"/>
                </a:lnTo>
                <a:lnTo>
                  <a:pt x="120" y="88"/>
                </a:lnTo>
                <a:lnTo>
                  <a:pt x="88" y="88"/>
                </a:lnTo>
                <a:lnTo>
                  <a:pt x="80" y="96"/>
                </a:lnTo>
                <a:lnTo>
                  <a:pt x="64" y="96"/>
                </a:lnTo>
                <a:lnTo>
                  <a:pt x="56" y="104"/>
                </a:lnTo>
                <a:lnTo>
                  <a:pt x="48" y="104"/>
                </a:lnTo>
                <a:lnTo>
                  <a:pt x="48" y="96"/>
                </a:lnTo>
                <a:lnTo>
                  <a:pt x="56" y="96"/>
                </a:lnTo>
                <a:lnTo>
                  <a:pt x="64" y="88"/>
                </a:lnTo>
                <a:lnTo>
                  <a:pt x="56" y="88"/>
                </a:lnTo>
                <a:lnTo>
                  <a:pt x="48" y="88"/>
                </a:lnTo>
                <a:lnTo>
                  <a:pt x="40" y="80"/>
                </a:lnTo>
                <a:lnTo>
                  <a:pt x="40" y="88"/>
                </a:lnTo>
                <a:lnTo>
                  <a:pt x="40" y="96"/>
                </a:lnTo>
                <a:lnTo>
                  <a:pt x="32" y="104"/>
                </a:lnTo>
                <a:lnTo>
                  <a:pt x="32" y="112"/>
                </a:lnTo>
                <a:lnTo>
                  <a:pt x="16" y="112"/>
                </a:lnTo>
                <a:lnTo>
                  <a:pt x="24" y="104"/>
                </a:lnTo>
                <a:lnTo>
                  <a:pt x="24" y="96"/>
                </a:lnTo>
                <a:lnTo>
                  <a:pt x="16" y="96"/>
                </a:lnTo>
                <a:lnTo>
                  <a:pt x="24" y="96"/>
                </a:lnTo>
                <a:lnTo>
                  <a:pt x="16" y="88"/>
                </a:lnTo>
                <a:lnTo>
                  <a:pt x="24" y="88"/>
                </a:lnTo>
                <a:lnTo>
                  <a:pt x="24" y="72"/>
                </a:lnTo>
                <a:lnTo>
                  <a:pt x="8" y="64"/>
                </a:lnTo>
                <a:lnTo>
                  <a:pt x="0" y="64"/>
                </a:lnTo>
                <a:lnTo>
                  <a:pt x="0" y="48"/>
                </a:lnTo>
                <a:lnTo>
                  <a:pt x="224" y="24"/>
                </a:lnTo>
                <a:lnTo>
                  <a:pt x="240" y="48"/>
                </a:lnTo>
                <a:lnTo>
                  <a:pt x="464" y="32"/>
                </a:lnTo>
                <a:lnTo>
                  <a:pt x="472" y="48"/>
                </a:lnTo>
                <a:lnTo>
                  <a:pt x="488" y="48"/>
                </a:lnTo>
                <a:lnTo>
                  <a:pt x="488" y="40"/>
                </a:lnTo>
                <a:lnTo>
                  <a:pt x="480" y="32"/>
                </a:lnTo>
                <a:lnTo>
                  <a:pt x="480" y="24"/>
                </a:lnTo>
                <a:lnTo>
                  <a:pt x="480" y="8"/>
                </a:lnTo>
                <a:lnTo>
                  <a:pt x="488" y="0"/>
                </a:lnTo>
                <a:lnTo>
                  <a:pt x="496" y="8"/>
                </a:lnTo>
                <a:lnTo>
                  <a:pt x="512" y="8"/>
                </a:lnTo>
                <a:lnTo>
                  <a:pt x="520" y="8"/>
                </a:lnTo>
                <a:lnTo>
                  <a:pt x="528" y="8"/>
                </a:lnTo>
                <a:lnTo>
                  <a:pt x="528" y="16"/>
                </a:lnTo>
                <a:lnTo>
                  <a:pt x="528" y="3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gradFill>
                <a:gsLst>
                  <a:gs pos="0">
                    <a:srgbClr val="00B050"/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Century Gothic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2855790" y="1317370"/>
            <a:ext cx="871588" cy="647957"/>
          </a:xfrm>
          <a:custGeom>
            <a:avLst/>
            <a:gdLst>
              <a:gd name="T0" fmla="*/ 2147483647 w 528"/>
              <a:gd name="T1" fmla="*/ 2147483647 h 392"/>
              <a:gd name="T2" fmla="*/ 2147483647 w 528"/>
              <a:gd name="T3" fmla="*/ 2147483647 h 392"/>
              <a:gd name="T4" fmla="*/ 2147483647 w 528"/>
              <a:gd name="T5" fmla="*/ 2147483647 h 392"/>
              <a:gd name="T6" fmla="*/ 2147483647 w 528"/>
              <a:gd name="T7" fmla="*/ 2147483647 h 392"/>
              <a:gd name="T8" fmla="*/ 2147483647 w 528"/>
              <a:gd name="T9" fmla="*/ 2147483647 h 392"/>
              <a:gd name="T10" fmla="*/ 2147483647 w 528"/>
              <a:gd name="T11" fmla="*/ 2147483647 h 392"/>
              <a:gd name="T12" fmla="*/ 2147483647 w 528"/>
              <a:gd name="T13" fmla="*/ 2147483647 h 392"/>
              <a:gd name="T14" fmla="*/ 2147483647 w 528"/>
              <a:gd name="T15" fmla="*/ 2147483647 h 392"/>
              <a:gd name="T16" fmla="*/ 2147483647 w 528"/>
              <a:gd name="T17" fmla="*/ 2147483647 h 392"/>
              <a:gd name="T18" fmla="*/ 2147483647 w 528"/>
              <a:gd name="T19" fmla="*/ 2147483647 h 392"/>
              <a:gd name="T20" fmla="*/ 2147483647 w 528"/>
              <a:gd name="T21" fmla="*/ 2147483647 h 392"/>
              <a:gd name="T22" fmla="*/ 2147483647 w 528"/>
              <a:gd name="T23" fmla="*/ 2147483647 h 392"/>
              <a:gd name="T24" fmla="*/ 2147483647 w 528"/>
              <a:gd name="T25" fmla="*/ 2147483647 h 392"/>
              <a:gd name="T26" fmla="*/ 2147483647 w 528"/>
              <a:gd name="T27" fmla="*/ 2147483647 h 392"/>
              <a:gd name="T28" fmla="*/ 2147483647 w 528"/>
              <a:gd name="T29" fmla="*/ 2147483647 h 392"/>
              <a:gd name="T30" fmla="*/ 2147483647 w 528"/>
              <a:gd name="T31" fmla="*/ 2147483647 h 392"/>
              <a:gd name="T32" fmla="*/ 2147483647 w 528"/>
              <a:gd name="T33" fmla="*/ 2147483647 h 392"/>
              <a:gd name="T34" fmla="*/ 2147483647 w 528"/>
              <a:gd name="T35" fmla="*/ 2147483647 h 392"/>
              <a:gd name="T36" fmla="*/ 2147483647 w 528"/>
              <a:gd name="T37" fmla="*/ 2147483647 h 392"/>
              <a:gd name="T38" fmla="*/ 2147483647 w 528"/>
              <a:gd name="T39" fmla="*/ 2147483647 h 392"/>
              <a:gd name="T40" fmla="*/ 2147483647 w 528"/>
              <a:gd name="T41" fmla="*/ 2147483647 h 392"/>
              <a:gd name="T42" fmla="*/ 2147483647 w 528"/>
              <a:gd name="T43" fmla="*/ 2147483647 h 392"/>
              <a:gd name="T44" fmla="*/ 2147483647 w 528"/>
              <a:gd name="T45" fmla="*/ 2147483647 h 392"/>
              <a:gd name="T46" fmla="*/ 2147483647 w 528"/>
              <a:gd name="T47" fmla="*/ 2147483647 h 392"/>
              <a:gd name="T48" fmla="*/ 2147483647 w 528"/>
              <a:gd name="T49" fmla="*/ 2147483647 h 392"/>
              <a:gd name="T50" fmla="*/ 2147483647 w 528"/>
              <a:gd name="T51" fmla="*/ 2147483647 h 392"/>
              <a:gd name="T52" fmla="*/ 2147483647 w 528"/>
              <a:gd name="T53" fmla="*/ 2147483647 h 392"/>
              <a:gd name="T54" fmla="*/ 2147483647 w 528"/>
              <a:gd name="T55" fmla="*/ 2147483647 h 392"/>
              <a:gd name="T56" fmla="*/ 2147483647 w 528"/>
              <a:gd name="T57" fmla="*/ 2147483647 h 392"/>
              <a:gd name="T58" fmla="*/ 2147483647 w 528"/>
              <a:gd name="T59" fmla="*/ 0 h 392"/>
              <a:gd name="T60" fmla="*/ 2147483647 w 528"/>
              <a:gd name="T61" fmla="*/ 2147483647 h 392"/>
              <a:gd name="T62" fmla="*/ 2147483647 w 528"/>
              <a:gd name="T63" fmla="*/ 2147483647 h 392"/>
              <a:gd name="T64" fmla="*/ 2147483647 w 528"/>
              <a:gd name="T65" fmla="*/ 2147483647 h 392"/>
              <a:gd name="T66" fmla="*/ 2147483647 w 528"/>
              <a:gd name="T67" fmla="*/ 2147483647 h 392"/>
              <a:gd name="T68" fmla="*/ 2147483647 w 528"/>
              <a:gd name="T69" fmla="*/ 2147483647 h 392"/>
              <a:gd name="T70" fmla="*/ 2147483647 w 528"/>
              <a:gd name="T71" fmla="*/ 2147483647 h 392"/>
              <a:gd name="T72" fmla="*/ 2147483647 w 528"/>
              <a:gd name="T73" fmla="*/ 2147483647 h 392"/>
              <a:gd name="T74" fmla="*/ 2147483647 w 528"/>
              <a:gd name="T75" fmla="*/ 2147483647 h 392"/>
              <a:gd name="T76" fmla="*/ 2147483647 w 528"/>
              <a:gd name="T77" fmla="*/ 2147483647 h 392"/>
              <a:gd name="T78" fmla="*/ 2147483647 w 528"/>
              <a:gd name="T79" fmla="*/ 2147483647 h 392"/>
              <a:gd name="T80" fmla="*/ 2147483647 w 528"/>
              <a:gd name="T81" fmla="*/ 2147483647 h 392"/>
              <a:gd name="T82" fmla="*/ 2147483647 w 528"/>
              <a:gd name="T83" fmla="*/ 2147483647 h 392"/>
              <a:gd name="T84" fmla="*/ 0 w 528"/>
              <a:gd name="T85" fmla="*/ 2147483647 h 392"/>
              <a:gd name="T86" fmla="*/ 0 w 528"/>
              <a:gd name="T87" fmla="*/ 2147483647 h 392"/>
              <a:gd name="T88" fmla="*/ 2147483647 w 528"/>
              <a:gd name="T89" fmla="*/ 2147483647 h 392"/>
              <a:gd name="T90" fmla="*/ 2147483647 w 528"/>
              <a:gd name="T91" fmla="*/ 2147483647 h 392"/>
              <a:gd name="T92" fmla="*/ 2147483647 w 528"/>
              <a:gd name="T93" fmla="*/ 2147483647 h 392"/>
              <a:gd name="T94" fmla="*/ 2147483647 w 528"/>
              <a:gd name="T95" fmla="*/ 2147483647 h 392"/>
              <a:gd name="T96" fmla="*/ 2147483647 w 528"/>
              <a:gd name="T97" fmla="*/ 2147483647 h 392"/>
              <a:gd name="T98" fmla="*/ 2147483647 w 528"/>
              <a:gd name="T99" fmla="*/ 2147483647 h 392"/>
              <a:gd name="T100" fmla="*/ 2147483647 w 528"/>
              <a:gd name="T101" fmla="*/ 2147483647 h 392"/>
              <a:gd name="T102" fmla="*/ 2147483647 w 528"/>
              <a:gd name="T103" fmla="*/ 2147483647 h 392"/>
              <a:gd name="T104" fmla="*/ 2147483647 w 528"/>
              <a:gd name="T105" fmla="*/ 2147483647 h 392"/>
              <a:gd name="T106" fmla="*/ 2147483647 w 528"/>
              <a:gd name="T107" fmla="*/ 2147483647 h 39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8"/>
              <a:gd name="T163" fmla="*/ 0 h 392"/>
              <a:gd name="T164" fmla="*/ 528 w 528"/>
              <a:gd name="T165" fmla="*/ 392 h 39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8" h="392">
                <a:moveTo>
                  <a:pt x="16" y="32"/>
                </a:moveTo>
                <a:lnTo>
                  <a:pt x="16" y="24"/>
                </a:lnTo>
                <a:lnTo>
                  <a:pt x="24" y="32"/>
                </a:lnTo>
                <a:lnTo>
                  <a:pt x="56" y="56"/>
                </a:lnTo>
                <a:lnTo>
                  <a:pt x="72" y="64"/>
                </a:lnTo>
                <a:lnTo>
                  <a:pt x="80" y="64"/>
                </a:lnTo>
                <a:lnTo>
                  <a:pt x="88" y="72"/>
                </a:lnTo>
                <a:lnTo>
                  <a:pt x="96" y="72"/>
                </a:lnTo>
                <a:lnTo>
                  <a:pt x="112" y="80"/>
                </a:lnTo>
                <a:lnTo>
                  <a:pt x="112" y="88"/>
                </a:lnTo>
                <a:lnTo>
                  <a:pt x="120" y="88"/>
                </a:lnTo>
                <a:lnTo>
                  <a:pt x="120" y="96"/>
                </a:lnTo>
                <a:lnTo>
                  <a:pt x="128" y="96"/>
                </a:lnTo>
                <a:lnTo>
                  <a:pt x="128" y="88"/>
                </a:lnTo>
                <a:lnTo>
                  <a:pt x="128" y="80"/>
                </a:lnTo>
                <a:lnTo>
                  <a:pt x="136" y="80"/>
                </a:lnTo>
                <a:lnTo>
                  <a:pt x="136" y="96"/>
                </a:lnTo>
                <a:lnTo>
                  <a:pt x="136" y="104"/>
                </a:lnTo>
                <a:lnTo>
                  <a:pt x="136" y="112"/>
                </a:lnTo>
                <a:lnTo>
                  <a:pt x="120" y="128"/>
                </a:lnTo>
                <a:lnTo>
                  <a:pt x="120" y="120"/>
                </a:lnTo>
                <a:lnTo>
                  <a:pt x="128" y="112"/>
                </a:lnTo>
                <a:lnTo>
                  <a:pt x="104" y="136"/>
                </a:lnTo>
                <a:lnTo>
                  <a:pt x="88" y="144"/>
                </a:lnTo>
                <a:lnTo>
                  <a:pt x="88" y="152"/>
                </a:lnTo>
                <a:lnTo>
                  <a:pt x="96" y="160"/>
                </a:lnTo>
                <a:lnTo>
                  <a:pt x="104" y="152"/>
                </a:lnTo>
                <a:lnTo>
                  <a:pt x="96" y="144"/>
                </a:lnTo>
                <a:lnTo>
                  <a:pt x="120" y="128"/>
                </a:lnTo>
                <a:lnTo>
                  <a:pt x="144" y="112"/>
                </a:lnTo>
                <a:lnTo>
                  <a:pt x="144" y="120"/>
                </a:lnTo>
                <a:lnTo>
                  <a:pt x="144" y="128"/>
                </a:lnTo>
                <a:lnTo>
                  <a:pt x="136" y="128"/>
                </a:lnTo>
                <a:lnTo>
                  <a:pt x="128" y="136"/>
                </a:lnTo>
                <a:lnTo>
                  <a:pt x="128" y="144"/>
                </a:lnTo>
                <a:lnTo>
                  <a:pt x="136" y="144"/>
                </a:lnTo>
                <a:lnTo>
                  <a:pt x="128" y="168"/>
                </a:lnTo>
                <a:lnTo>
                  <a:pt x="120" y="176"/>
                </a:lnTo>
                <a:lnTo>
                  <a:pt x="120" y="168"/>
                </a:lnTo>
                <a:lnTo>
                  <a:pt x="128" y="160"/>
                </a:lnTo>
                <a:lnTo>
                  <a:pt x="112" y="168"/>
                </a:lnTo>
                <a:lnTo>
                  <a:pt x="112" y="176"/>
                </a:lnTo>
                <a:lnTo>
                  <a:pt x="112" y="168"/>
                </a:lnTo>
                <a:lnTo>
                  <a:pt x="112" y="160"/>
                </a:lnTo>
                <a:lnTo>
                  <a:pt x="104" y="160"/>
                </a:lnTo>
                <a:lnTo>
                  <a:pt x="88" y="168"/>
                </a:lnTo>
                <a:lnTo>
                  <a:pt x="88" y="176"/>
                </a:lnTo>
                <a:lnTo>
                  <a:pt x="96" y="176"/>
                </a:lnTo>
                <a:lnTo>
                  <a:pt x="104" y="176"/>
                </a:lnTo>
                <a:lnTo>
                  <a:pt x="104" y="184"/>
                </a:lnTo>
                <a:lnTo>
                  <a:pt x="112" y="184"/>
                </a:lnTo>
                <a:lnTo>
                  <a:pt x="120" y="176"/>
                </a:lnTo>
                <a:lnTo>
                  <a:pt x="128" y="176"/>
                </a:lnTo>
                <a:lnTo>
                  <a:pt x="136" y="176"/>
                </a:lnTo>
                <a:lnTo>
                  <a:pt x="144" y="168"/>
                </a:lnTo>
                <a:lnTo>
                  <a:pt x="144" y="152"/>
                </a:lnTo>
                <a:lnTo>
                  <a:pt x="152" y="144"/>
                </a:lnTo>
                <a:lnTo>
                  <a:pt x="144" y="136"/>
                </a:lnTo>
                <a:lnTo>
                  <a:pt x="152" y="120"/>
                </a:lnTo>
                <a:lnTo>
                  <a:pt x="168" y="104"/>
                </a:lnTo>
                <a:lnTo>
                  <a:pt x="160" y="80"/>
                </a:lnTo>
                <a:lnTo>
                  <a:pt x="160" y="88"/>
                </a:lnTo>
                <a:lnTo>
                  <a:pt x="160" y="96"/>
                </a:lnTo>
                <a:lnTo>
                  <a:pt x="152" y="88"/>
                </a:lnTo>
                <a:lnTo>
                  <a:pt x="152" y="80"/>
                </a:lnTo>
                <a:lnTo>
                  <a:pt x="160" y="80"/>
                </a:lnTo>
                <a:lnTo>
                  <a:pt x="168" y="80"/>
                </a:lnTo>
                <a:lnTo>
                  <a:pt x="160" y="64"/>
                </a:lnTo>
                <a:lnTo>
                  <a:pt x="160" y="56"/>
                </a:lnTo>
                <a:lnTo>
                  <a:pt x="152" y="56"/>
                </a:lnTo>
                <a:lnTo>
                  <a:pt x="152" y="48"/>
                </a:lnTo>
                <a:lnTo>
                  <a:pt x="160" y="40"/>
                </a:lnTo>
                <a:lnTo>
                  <a:pt x="160" y="48"/>
                </a:lnTo>
                <a:lnTo>
                  <a:pt x="160" y="56"/>
                </a:lnTo>
                <a:lnTo>
                  <a:pt x="168" y="56"/>
                </a:lnTo>
                <a:lnTo>
                  <a:pt x="160" y="48"/>
                </a:lnTo>
                <a:lnTo>
                  <a:pt x="168" y="48"/>
                </a:lnTo>
                <a:lnTo>
                  <a:pt x="168" y="40"/>
                </a:lnTo>
                <a:lnTo>
                  <a:pt x="168" y="32"/>
                </a:lnTo>
                <a:lnTo>
                  <a:pt x="168" y="24"/>
                </a:lnTo>
                <a:lnTo>
                  <a:pt x="160" y="24"/>
                </a:lnTo>
                <a:lnTo>
                  <a:pt x="160" y="0"/>
                </a:lnTo>
                <a:lnTo>
                  <a:pt x="184" y="8"/>
                </a:lnTo>
                <a:lnTo>
                  <a:pt x="264" y="32"/>
                </a:lnTo>
                <a:lnTo>
                  <a:pt x="456" y="80"/>
                </a:lnTo>
                <a:lnTo>
                  <a:pt x="528" y="96"/>
                </a:lnTo>
                <a:lnTo>
                  <a:pt x="480" y="344"/>
                </a:lnTo>
                <a:lnTo>
                  <a:pt x="472" y="352"/>
                </a:lnTo>
                <a:lnTo>
                  <a:pt x="480" y="368"/>
                </a:lnTo>
                <a:lnTo>
                  <a:pt x="480" y="376"/>
                </a:lnTo>
                <a:lnTo>
                  <a:pt x="472" y="384"/>
                </a:lnTo>
                <a:lnTo>
                  <a:pt x="472" y="392"/>
                </a:lnTo>
                <a:lnTo>
                  <a:pt x="336" y="360"/>
                </a:lnTo>
                <a:lnTo>
                  <a:pt x="320" y="360"/>
                </a:lnTo>
                <a:lnTo>
                  <a:pt x="296" y="360"/>
                </a:lnTo>
                <a:lnTo>
                  <a:pt x="288" y="360"/>
                </a:lnTo>
                <a:lnTo>
                  <a:pt x="288" y="352"/>
                </a:lnTo>
                <a:lnTo>
                  <a:pt x="280" y="360"/>
                </a:lnTo>
                <a:lnTo>
                  <a:pt x="256" y="360"/>
                </a:lnTo>
                <a:lnTo>
                  <a:pt x="240" y="368"/>
                </a:lnTo>
                <a:lnTo>
                  <a:pt x="216" y="368"/>
                </a:lnTo>
                <a:lnTo>
                  <a:pt x="216" y="360"/>
                </a:lnTo>
                <a:lnTo>
                  <a:pt x="208" y="360"/>
                </a:lnTo>
                <a:lnTo>
                  <a:pt x="200" y="360"/>
                </a:lnTo>
                <a:lnTo>
                  <a:pt x="192" y="360"/>
                </a:lnTo>
                <a:lnTo>
                  <a:pt x="184" y="360"/>
                </a:lnTo>
                <a:lnTo>
                  <a:pt x="176" y="360"/>
                </a:lnTo>
                <a:lnTo>
                  <a:pt x="168" y="352"/>
                </a:lnTo>
                <a:lnTo>
                  <a:pt x="152" y="336"/>
                </a:lnTo>
                <a:lnTo>
                  <a:pt x="136" y="336"/>
                </a:lnTo>
                <a:lnTo>
                  <a:pt x="128" y="344"/>
                </a:lnTo>
                <a:lnTo>
                  <a:pt x="112" y="344"/>
                </a:lnTo>
                <a:lnTo>
                  <a:pt x="88" y="344"/>
                </a:lnTo>
                <a:lnTo>
                  <a:pt x="80" y="336"/>
                </a:lnTo>
                <a:lnTo>
                  <a:pt x="72" y="328"/>
                </a:lnTo>
                <a:lnTo>
                  <a:pt x="64" y="320"/>
                </a:lnTo>
                <a:lnTo>
                  <a:pt x="64" y="312"/>
                </a:lnTo>
                <a:lnTo>
                  <a:pt x="72" y="304"/>
                </a:lnTo>
                <a:lnTo>
                  <a:pt x="72" y="288"/>
                </a:lnTo>
                <a:lnTo>
                  <a:pt x="64" y="272"/>
                </a:lnTo>
                <a:lnTo>
                  <a:pt x="48" y="264"/>
                </a:lnTo>
                <a:lnTo>
                  <a:pt x="40" y="264"/>
                </a:lnTo>
                <a:lnTo>
                  <a:pt x="40" y="248"/>
                </a:lnTo>
                <a:lnTo>
                  <a:pt x="32" y="248"/>
                </a:lnTo>
                <a:lnTo>
                  <a:pt x="24" y="248"/>
                </a:lnTo>
                <a:lnTo>
                  <a:pt x="16" y="248"/>
                </a:lnTo>
                <a:lnTo>
                  <a:pt x="16" y="240"/>
                </a:lnTo>
                <a:lnTo>
                  <a:pt x="16" y="248"/>
                </a:lnTo>
                <a:lnTo>
                  <a:pt x="8" y="240"/>
                </a:lnTo>
                <a:lnTo>
                  <a:pt x="0" y="240"/>
                </a:lnTo>
                <a:lnTo>
                  <a:pt x="0" y="232"/>
                </a:lnTo>
                <a:lnTo>
                  <a:pt x="0" y="224"/>
                </a:lnTo>
                <a:lnTo>
                  <a:pt x="8" y="208"/>
                </a:lnTo>
                <a:lnTo>
                  <a:pt x="8" y="224"/>
                </a:lnTo>
                <a:lnTo>
                  <a:pt x="8" y="232"/>
                </a:lnTo>
                <a:lnTo>
                  <a:pt x="8" y="224"/>
                </a:lnTo>
                <a:lnTo>
                  <a:pt x="16" y="216"/>
                </a:lnTo>
                <a:lnTo>
                  <a:pt x="16" y="208"/>
                </a:lnTo>
                <a:lnTo>
                  <a:pt x="16" y="200"/>
                </a:lnTo>
                <a:lnTo>
                  <a:pt x="24" y="200"/>
                </a:lnTo>
                <a:lnTo>
                  <a:pt x="24" y="192"/>
                </a:lnTo>
                <a:lnTo>
                  <a:pt x="16" y="200"/>
                </a:lnTo>
                <a:lnTo>
                  <a:pt x="8" y="200"/>
                </a:lnTo>
                <a:lnTo>
                  <a:pt x="8" y="176"/>
                </a:lnTo>
                <a:lnTo>
                  <a:pt x="16" y="176"/>
                </a:lnTo>
                <a:lnTo>
                  <a:pt x="16" y="184"/>
                </a:lnTo>
                <a:lnTo>
                  <a:pt x="16" y="176"/>
                </a:lnTo>
                <a:lnTo>
                  <a:pt x="32" y="176"/>
                </a:lnTo>
                <a:lnTo>
                  <a:pt x="24" y="168"/>
                </a:lnTo>
                <a:lnTo>
                  <a:pt x="16" y="168"/>
                </a:lnTo>
                <a:lnTo>
                  <a:pt x="8" y="168"/>
                </a:lnTo>
                <a:lnTo>
                  <a:pt x="8" y="160"/>
                </a:lnTo>
                <a:lnTo>
                  <a:pt x="16" y="160"/>
                </a:lnTo>
                <a:lnTo>
                  <a:pt x="16" y="144"/>
                </a:lnTo>
                <a:lnTo>
                  <a:pt x="16" y="136"/>
                </a:lnTo>
                <a:lnTo>
                  <a:pt x="16" y="88"/>
                </a:lnTo>
                <a:lnTo>
                  <a:pt x="16" y="80"/>
                </a:lnTo>
                <a:lnTo>
                  <a:pt x="8" y="64"/>
                </a:lnTo>
                <a:lnTo>
                  <a:pt x="8" y="48"/>
                </a:lnTo>
                <a:lnTo>
                  <a:pt x="8" y="40"/>
                </a:lnTo>
                <a:lnTo>
                  <a:pt x="16" y="3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2617825" y="1727360"/>
            <a:ext cx="1056513" cy="885923"/>
          </a:xfrm>
          <a:custGeom>
            <a:avLst/>
            <a:gdLst>
              <a:gd name="T0" fmla="*/ 2147483647 w 640"/>
              <a:gd name="T1" fmla="*/ 2147483647 h 536"/>
              <a:gd name="T2" fmla="*/ 2147483647 w 640"/>
              <a:gd name="T3" fmla="*/ 2147483647 h 536"/>
              <a:gd name="T4" fmla="*/ 2147483647 w 640"/>
              <a:gd name="T5" fmla="*/ 2147483647 h 536"/>
              <a:gd name="T6" fmla="*/ 2147483647 w 640"/>
              <a:gd name="T7" fmla="*/ 2147483647 h 536"/>
              <a:gd name="T8" fmla="*/ 2147483647 w 640"/>
              <a:gd name="T9" fmla="*/ 0 h 536"/>
              <a:gd name="T10" fmla="*/ 2147483647 w 640"/>
              <a:gd name="T11" fmla="*/ 2147483647 h 536"/>
              <a:gd name="T12" fmla="*/ 2147483647 w 640"/>
              <a:gd name="T13" fmla="*/ 0 h 536"/>
              <a:gd name="T14" fmla="*/ 2147483647 w 640"/>
              <a:gd name="T15" fmla="*/ 0 h 536"/>
              <a:gd name="T16" fmla="*/ 2147483647 w 640"/>
              <a:gd name="T17" fmla="*/ 2147483647 h 536"/>
              <a:gd name="T18" fmla="*/ 2147483647 w 640"/>
              <a:gd name="T19" fmla="*/ 2147483647 h 536"/>
              <a:gd name="T20" fmla="*/ 2147483647 w 640"/>
              <a:gd name="T21" fmla="*/ 2147483647 h 536"/>
              <a:gd name="T22" fmla="*/ 2147483647 w 640"/>
              <a:gd name="T23" fmla="*/ 2147483647 h 536"/>
              <a:gd name="T24" fmla="*/ 2147483647 w 640"/>
              <a:gd name="T25" fmla="*/ 2147483647 h 536"/>
              <a:gd name="T26" fmla="*/ 2147483647 w 640"/>
              <a:gd name="T27" fmla="*/ 2147483647 h 536"/>
              <a:gd name="T28" fmla="*/ 2147483647 w 640"/>
              <a:gd name="T29" fmla="*/ 2147483647 h 536"/>
              <a:gd name="T30" fmla="*/ 2147483647 w 640"/>
              <a:gd name="T31" fmla="*/ 2147483647 h 536"/>
              <a:gd name="T32" fmla="*/ 2147483647 w 640"/>
              <a:gd name="T33" fmla="*/ 2147483647 h 536"/>
              <a:gd name="T34" fmla="*/ 2147483647 w 640"/>
              <a:gd name="T35" fmla="*/ 2147483647 h 536"/>
              <a:gd name="T36" fmla="*/ 2147483647 w 640"/>
              <a:gd name="T37" fmla="*/ 2147483647 h 536"/>
              <a:gd name="T38" fmla="*/ 2147483647 w 640"/>
              <a:gd name="T39" fmla="*/ 2147483647 h 536"/>
              <a:gd name="T40" fmla="*/ 2147483647 w 640"/>
              <a:gd name="T41" fmla="*/ 2147483647 h 536"/>
              <a:gd name="T42" fmla="*/ 2147483647 w 640"/>
              <a:gd name="T43" fmla="*/ 2147483647 h 536"/>
              <a:gd name="T44" fmla="*/ 2147483647 w 640"/>
              <a:gd name="T45" fmla="*/ 2147483647 h 536"/>
              <a:gd name="T46" fmla="*/ 0 w 640"/>
              <a:gd name="T47" fmla="*/ 2147483647 h 536"/>
              <a:gd name="T48" fmla="*/ 2147483647 w 640"/>
              <a:gd name="T49" fmla="*/ 2147483647 h 536"/>
              <a:gd name="T50" fmla="*/ 2147483647 w 640"/>
              <a:gd name="T51" fmla="*/ 2147483647 h 536"/>
              <a:gd name="T52" fmla="*/ 2147483647 w 640"/>
              <a:gd name="T53" fmla="*/ 2147483647 h 536"/>
              <a:gd name="T54" fmla="*/ 2147483647 w 640"/>
              <a:gd name="T55" fmla="*/ 2147483647 h 536"/>
              <a:gd name="T56" fmla="*/ 2147483647 w 640"/>
              <a:gd name="T57" fmla="*/ 2147483647 h 536"/>
              <a:gd name="T58" fmla="*/ 2147483647 w 640"/>
              <a:gd name="T59" fmla="*/ 2147483647 h 536"/>
              <a:gd name="T60" fmla="*/ 2147483647 w 640"/>
              <a:gd name="T61" fmla="*/ 2147483647 h 536"/>
              <a:gd name="T62" fmla="*/ 2147483647 w 640"/>
              <a:gd name="T63" fmla="*/ 2147483647 h 536"/>
              <a:gd name="T64" fmla="*/ 2147483647 w 640"/>
              <a:gd name="T65" fmla="*/ 2147483647 h 536"/>
              <a:gd name="T66" fmla="*/ 2147483647 w 640"/>
              <a:gd name="T67" fmla="*/ 2147483647 h 536"/>
              <a:gd name="T68" fmla="*/ 2147483647 w 640"/>
              <a:gd name="T69" fmla="*/ 2147483647 h 536"/>
              <a:gd name="T70" fmla="*/ 2147483647 w 640"/>
              <a:gd name="T71" fmla="*/ 2147483647 h 536"/>
              <a:gd name="T72" fmla="*/ 2147483647 w 640"/>
              <a:gd name="T73" fmla="*/ 2147483647 h 536"/>
              <a:gd name="T74" fmla="*/ 2147483647 w 640"/>
              <a:gd name="T75" fmla="*/ 2147483647 h 536"/>
              <a:gd name="T76" fmla="*/ 2147483647 w 640"/>
              <a:gd name="T77" fmla="*/ 2147483647 h 536"/>
              <a:gd name="T78" fmla="*/ 2147483647 w 640"/>
              <a:gd name="T79" fmla="*/ 2147483647 h 536"/>
              <a:gd name="T80" fmla="*/ 2147483647 w 640"/>
              <a:gd name="T81" fmla="*/ 2147483647 h 536"/>
              <a:gd name="T82" fmla="*/ 2147483647 w 640"/>
              <a:gd name="T83" fmla="*/ 2147483647 h 536"/>
              <a:gd name="T84" fmla="*/ 2147483647 w 640"/>
              <a:gd name="T85" fmla="*/ 2147483647 h 536"/>
              <a:gd name="T86" fmla="*/ 2147483647 w 640"/>
              <a:gd name="T87" fmla="*/ 2147483647 h 536"/>
              <a:gd name="T88" fmla="*/ 2147483647 w 640"/>
              <a:gd name="T89" fmla="*/ 2147483647 h 536"/>
              <a:gd name="T90" fmla="*/ 2147483647 w 640"/>
              <a:gd name="T91" fmla="*/ 2147483647 h 536"/>
              <a:gd name="T92" fmla="*/ 2147483647 w 640"/>
              <a:gd name="T93" fmla="*/ 2147483647 h 536"/>
              <a:gd name="T94" fmla="*/ 2147483647 w 640"/>
              <a:gd name="T95" fmla="*/ 2147483647 h 536"/>
              <a:gd name="T96" fmla="*/ 2147483647 w 640"/>
              <a:gd name="T97" fmla="*/ 2147483647 h 536"/>
              <a:gd name="T98" fmla="*/ 2147483647 w 640"/>
              <a:gd name="T99" fmla="*/ 2147483647 h 536"/>
              <a:gd name="T100" fmla="*/ 2147483647 w 640"/>
              <a:gd name="T101" fmla="*/ 2147483647 h 536"/>
              <a:gd name="T102" fmla="*/ 2147483647 w 640"/>
              <a:gd name="T103" fmla="*/ 2147483647 h 536"/>
              <a:gd name="T104" fmla="*/ 2147483647 w 640"/>
              <a:gd name="T105" fmla="*/ 2147483647 h 536"/>
              <a:gd name="T106" fmla="*/ 2147483647 w 640"/>
              <a:gd name="T107" fmla="*/ 2147483647 h 536"/>
              <a:gd name="T108" fmla="*/ 2147483647 w 640"/>
              <a:gd name="T109" fmla="*/ 2147483647 h 536"/>
              <a:gd name="T110" fmla="*/ 2147483647 w 640"/>
              <a:gd name="T111" fmla="*/ 2147483647 h 536"/>
              <a:gd name="T112" fmla="*/ 2147483647 w 640"/>
              <a:gd name="T113" fmla="*/ 2147483647 h 536"/>
              <a:gd name="T114" fmla="*/ 2147483647 w 640"/>
              <a:gd name="T115" fmla="*/ 2147483647 h 536"/>
              <a:gd name="T116" fmla="*/ 2147483647 w 640"/>
              <a:gd name="T117" fmla="*/ 2147483647 h 536"/>
              <a:gd name="T118" fmla="*/ 2147483647 w 640"/>
              <a:gd name="T119" fmla="*/ 2147483647 h 536"/>
              <a:gd name="T120" fmla="*/ 2147483647 w 640"/>
              <a:gd name="T121" fmla="*/ 2147483647 h 536"/>
              <a:gd name="T122" fmla="*/ 2147483647 w 640"/>
              <a:gd name="T123" fmla="*/ 2147483647 h 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0"/>
              <a:gd name="T187" fmla="*/ 0 h 536"/>
              <a:gd name="T188" fmla="*/ 640 w 640"/>
              <a:gd name="T189" fmla="*/ 536 h 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0" h="536">
                <a:moveTo>
                  <a:pt x="192" y="16"/>
                </a:moveTo>
                <a:lnTo>
                  <a:pt x="184" y="16"/>
                </a:lnTo>
                <a:lnTo>
                  <a:pt x="184" y="8"/>
                </a:lnTo>
                <a:lnTo>
                  <a:pt x="176" y="8"/>
                </a:lnTo>
                <a:lnTo>
                  <a:pt x="168" y="8"/>
                </a:lnTo>
                <a:lnTo>
                  <a:pt x="160" y="8"/>
                </a:lnTo>
                <a:lnTo>
                  <a:pt x="160" y="0"/>
                </a:lnTo>
                <a:lnTo>
                  <a:pt x="152" y="8"/>
                </a:lnTo>
                <a:lnTo>
                  <a:pt x="152" y="0"/>
                </a:lnTo>
                <a:lnTo>
                  <a:pt x="144" y="0"/>
                </a:lnTo>
                <a:lnTo>
                  <a:pt x="144" y="8"/>
                </a:lnTo>
                <a:lnTo>
                  <a:pt x="144" y="16"/>
                </a:lnTo>
                <a:lnTo>
                  <a:pt x="136" y="24"/>
                </a:lnTo>
                <a:lnTo>
                  <a:pt x="136" y="32"/>
                </a:lnTo>
                <a:lnTo>
                  <a:pt x="128" y="48"/>
                </a:lnTo>
                <a:lnTo>
                  <a:pt x="136" y="56"/>
                </a:lnTo>
                <a:lnTo>
                  <a:pt x="128" y="72"/>
                </a:lnTo>
                <a:lnTo>
                  <a:pt x="112" y="112"/>
                </a:lnTo>
                <a:lnTo>
                  <a:pt x="96" y="136"/>
                </a:lnTo>
                <a:lnTo>
                  <a:pt x="80" y="176"/>
                </a:lnTo>
                <a:lnTo>
                  <a:pt x="64" y="224"/>
                </a:lnTo>
                <a:lnTo>
                  <a:pt x="40" y="264"/>
                </a:lnTo>
                <a:lnTo>
                  <a:pt x="32" y="272"/>
                </a:lnTo>
                <a:lnTo>
                  <a:pt x="24" y="288"/>
                </a:lnTo>
                <a:lnTo>
                  <a:pt x="8" y="312"/>
                </a:lnTo>
                <a:lnTo>
                  <a:pt x="8" y="320"/>
                </a:lnTo>
                <a:lnTo>
                  <a:pt x="8" y="336"/>
                </a:lnTo>
                <a:lnTo>
                  <a:pt x="8" y="344"/>
                </a:lnTo>
                <a:lnTo>
                  <a:pt x="8" y="352"/>
                </a:lnTo>
                <a:lnTo>
                  <a:pt x="0" y="368"/>
                </a:lnTo>
                <a:lnTo>
                  <a:pt x="0" y="384"/>
                </a:lnTo>
                <a:lnTo>
                  <a:pt x="0" y="392"/>
                </a:lnTo>
                <a:lnTo>
                  <a:pt x="8" y="400"/>
                </a:lnTo>
                <a:lnTo>
                  <a:pt x="24" y="416"/>
                </a:lnTo>
                <a:lnTo>
                  <a:pt x="280" y="480"/>
                </a:lnTo>
                <a:lnTo>
                  <a:pt x="392" y="504"/>
                </a:lnTo>
                <a:lnTo>
                  <a:pt x="480" y="528"/>
                </a:lnTo>
                <a:lnTo>
                  <a:pt x="520" y="536"/>
                </a:lnTo>
                <a:lnTo>
                  <a:pt x="560" y="384"/>
                </a:lnTo>
                <a:lnTo>
                  <a:pt x="560" y="368"/>
                </a:lnTo>
                <a:lnTo>
                  <a:pt x="576" y="344"/>
                </a:lnTo>
                <a:lnTo>
                  <a:pt x="576" y="336"/>
                </a:lnTo>
                <a:lnTo>
                  <a:pt x="576" y="328"/>
                </a:lnTo>
                <a:lnTo>
                  <a:pt x="576" y="320"/>
                </a:lnTo>
                <a:lnTo>
                  <a:pt x="560" y="312"/>
                </a:lnTo>
                <a:lnTo>
                  <a:pt x="560" y="304"/>
                </a:lnTo>
                <a:lnTo>
                  <a:pt x="568" y="296"/>
                </a:lnTo>
                <a:lnTo>
                  <a:pt x="568" y="280"/>
                </a:lnTo>
                <a:lnTo>
                  <a:pt x="592" y="256"/>
                </a:lnTo>
                <a:lnTo>
                  <a:pt x="600" y="248"/>
                </a:lnTo>
                <a:lnTo>
                  <a:pt x="600" y="240"/>
                </a:lnTo>
                <a:lnTo>
                  <a:pt x="640" y="192"/>
                </a:lnTo>
                <a:lnTo>
                  <a:pt x="640" y="184"/>
                </a:lnTo>
                <a:lnTo>
                  <a:pt x="640" y="176"/>
                </a:lnTo>
                <a:lnTo>
                  <a:pt x="632" y="168"/>
                </a:lnTo>
                <a:lnTo>
                  <a:pt x="616" y="144"/>
                </a:lnTo>
                <a:lnTo>
                  <a:pt x="480" y="112"/>
                </a:lnTo>
                <a:lnTo>
                  <a:pt x="464" y="112"/>
                </a:lnTo>
                <a:lnTo>
                  <a:pt x="440" y="112"/>
                </a:lnTo>
                <a:lnTo>
                  <a:pt x="432" y="112"/>
                </a:lnTo>
                <a:lnTo>
                  <a:pt x="432" y="104"/>
                </a:lnTo>
                <a:lnTo>
                  <a:pt x="424" y="112"/>
                </a:lnTo>
                <a:lnTo>
                  <a:pt x="400" y="112"/>
                </a:lnTo>
                <a:lnTo>
                  <a:pt x="384" y="120"/>
                </a:lnTo>
                <a:lnTo>
                  <a:pt x="360" y="120"/>
                </a:lnTo>
                <a:lnTo>
                  <a:pt x="360" y="112"/>
                </a:lnTo>
                <a:lnTo>
                  <a:pt x="352" y="112"/>
                </a:lnTo>
                <a:lnTo>
                  <a:pt x="344" y="112"/>
                </a:lnTo>
                <a:lnTo>
                  <a:pt x="336" y="112"/>
                </a:lnTo>
                <a:lnTo>
                  <a:pt x="328" y="112"/>
                </a:lnTo>
                <a:lnTo>
                  <a:pt x="320" y="112"/>
                </a:lnTo>
                <a:lnTo>
                  <a:pt x="312" y="104"/>
                </a:lnTo>
                <a:lnTo>
                  <a:pt x="296" y="88"/>
                </a:lnTo>
                <a:lnTo>
                  <a:pt x="280" y="88"/>
                </a:lnTo>
                <a:lnTo>
                  <a:pt x="272" y="96"/>
                </a:lnTo>
                <a:lnTo>
                  <a:pt x="256" y="96"/>
                </a:lnTo>
                <a:lnTo>
                  <a:pt x="232" y="96"/>
                </a:lnTo>
                <a:lnTo>
                  <a:pt x="224" y="88"/>
                </a:lnTo>
                <a:lnTo>
                  <a:pt x="216" y="80"/>
                </a:lnTo>
                <a:lnTo>
                  <a:pt x="208" y="72"/>
                </a:lnTo>
                <a:lnTo>
                  <a:pt x="208" y="64"/>
                </a:lnTo>
                <a:lnTo>
                  <a:pt x="216" y="56"/>
                </a:lnTo>
                <a:lnTo>
                  <a:pt x="216" y="40"/>
                </a:lnTo>
                <a:lnTo>
                  <a:pt x="208" y="24"/>
                </a:lnTo>
                <a:lnTo>
                  <a:pt x="192" y="16"/>
                </a:lnTo>
                <a:lnTo>
                  <a:pt x="184" y="16"/>
                </a:lnTo>
                <a:lnTo>
                  <a:pt x="192" y="16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2524645" y="2388218"/>
            <a:ext cx="1057947" cy="1824887"/>
          </a:xfrm>
          <a:custGeom>
            <a:avLst/>
            <a:gdLst>
              <a:gd name="T0" fmla="*/ 2147483647 w 640"/>
              <a:gd name="T1" fmla="*/ 2147483647 h 1104"/>
              <a:gd name="T2" fmla="*/ 2147483647 w 640"/>
              <a:gd name="T3" fmla="*/ 2147483647 h 1104"/>
              <a:gd name="T4" fmla="*/ 2147483647 w 640"/>
              <a:gd name="T5" fmla="*/ 2147483647 h 1104"/>
              <a:gd name="T6" fmla="*/ 2147483647 w 640"/>
              <a:gd name="T7" fmla="*/ 2147483647 h 1104"/>
              <a:gd name="T8" fmla="*/ 2147483647 w 640"/>
              <a:gd name="T9" fmla="*/ 2147483647 h 1104"/>
              <a:gd name="T10" fmla="*/ 2147483647 w 640"/>
              <a:gd name="T11" fmla="*/ 2147483647 h 1104"/>
              <a:gd name="T12" fmla="*/ 2147483647 w 640"/>
              <a:gd name="T13" fmla="*/ 2147483647 h 1104"/>
              <a:gd name="T14" fmla="*/ 2147483647 w 640"/>
              <a:gd name="T15" fmla="*/ 2147483647 h 1104"/>
              <a:gd name="T16" fmla="*/ 2147483647 w 640"/>
              <a:gd name="T17" fmla="*/ 2147483647 h 1104"/>
              <a:gd name="T18" fmla="*/ 2147483647 w 640"/>
              <a:gd name="T19" fmla="*/ 2147483647 h 1104"/>
              <a:gd name="T20" fmla="*/ 2147483647 w 640"/>
              <a:gd name="T21" fmla="*/ 2147483647 h 1104"/>
              <a:gd name="T22" fmla="*/ 2147483647 w 640"/>
              <a:gd name="T23" fmla="*/ 2147483647 h 1104"/>
              <a:gd name="T24" fmla="*/ 2147483647 w 640"/>
              <a:gd name="T25" fmla="*/ 2147483647 h 1104"/>
              <a:gd name="T26" fmla="*/ 2147483647 w 640"/>
              <a:gd name="T27" fmla="*/ 2147483647 h 1104"/>
              <a:gd name="T28" fmla="*/ 2147483647 w 640"/>
              <a:gd name="T29" fmla="*/ 2147483647 h 1104"/>
              <a:gd name="T30" fmla="*/ 2147483647 w 640"/>
              <a:gd name="T31" fmla="*/ 2147483647 h 1104"/>
              <a:gd name="T32" fmla="*/ 2147483647 w 640"/>
              <a:gd name="T33" fmla="*/ 2147483647 h 1104"/>
              <a:gd name="T34" fmla="*/ 2147483647 w 640"/>
              <a:gd name="T35" fmla="*/ 2147483647 h 1104"/>
              <a:gd name="T36" fmla="*/ 2147483647 w 640"/>
              <a:gd name="T37" fmla="*/ 2147483647 h 1104"/>
              <a:gd name="T38" fmla="*/ 2147483647 w 640"/>
              <a:gd name="T39" fmla="*/ 2147483647 h 1104"/>
              <a:gd name="T40" fmla="*/ 2147483647 w 640"/>
              <a:gd name="T41" fmla="*/ 2147483647 h 1104"/>
              <a:gd name="T42" fmla="*/ 2147483647 w 640"/>
              <a:gd name="T43" fmla="*/ 2147483647 h 1104"/>
              <a:gd name="T44" fmla="*/ 2147483647 w 640"/>
              <a:gd name="T45" fmla="*/ 2147483647 h 1104"/>
              <a:gd name="T46" fmla="*/ 2147483647 w 640"/>
              <a:gd name="T47" fmla="*/ 2147483647 h 1104"/>
              <a:gd name="T48" fmla="*/ 2147483647 w 640"/>
              <a:gd name="T49" fmla="*/ 2147483647 h 1104"/>
              <a:gd name="T50" fmla="*/ 2147483647 w 640"/>
              <a:gd name="T51" fmla="*/ 2147483647 h 1104"/>
              <a:gd name="T52" fmla="*/ 2147483647 w 640"/>
              <a:gd name="T53" fmla="*/ 2147483647 h 1104"/>
              <a:gd name="T54" fmla="*/ 2147483647 w 640"/>
              <a:gd name="T55" fmla="*/ 2147483647 h 1104"/>
              <a:gd name="T56" fmla="*/ 2147483647 w 640"/>
              <a:gd name="T57" fmla="*/ 2147483647 h 1104"/>
              <a:gd name="T58" fmla="*/ 2147483647 w 640"/>
              <a:gd name="T59" fmla="*/ 2147483647 h 1104"/>
              <a:gd name="T60" fmla="*/ 2147483647 w 640"/>
              <a:gd name="T61" fmla="*/ 2147483647 h 1104"/>
              <a:gd name="T62" fmla="*/ 2147483647 w 640"/>
              <a:gd name="T63" fmla="*/ 2147483647 h 1104"/>
              <a:gd name="T64" fmla="*/ 2147483647 w 640"/>
              <a:gd name="T65" fmla="*/ 2147483647 h 1104"/>
              <a:gd name="T66" fmla="*/ 2147483647 w 640"/>
              <a:gd name="T67" fmla="*/ 2147483647 h 1104"/>
              <a:gd name="T68" fmla="*/ 2147483647 w 640"/>
              <a:gd name="T69" fmla="*/ 2147483647 h 1104"/>
              <a:gd name="T70" fmla="*/ 2147483647 w 640"/>
              <a:gd name="T71" fmla="*/ 2147483647 h 1104"/>
              <a:gd name="T72" fmla="*/ 2147483647 w 640"/>
              <a:gd name="T73" fmla="*/ 2147483647 h 1104"/>
              <a:gd name="T74" fmla="*/ 2147483647 w 640"/>
              <a:gd name="T75" fmla="*/ 2147483647 h 1104"/>
              <a:gd name="T76" fmla="*/ 2147483647 w 640"/>
              <a:gd name="T77" fmla="*/ 2147483647 h 1104"/>
              <a:gd name="T78" fmla="*/ 2147483647 w 640"/>
              <a:gd name="T79" fmla="*/ 2147483647 h 1104"/>
              <a:gd name="T80" fmla="*/ 2147483647 w 640"/>
              <a:gd name="T81" fmla="*/ 2147483647 h 1104"/>
              <a:gd name="T82" fmla="*/ 2147483647 w 640"/>
              <a:gd name="T83" fmla="*/ 2147483647 h 1104"/>
              <a:gd name="T84" fmla="*/ 2147483647 w 640"/>
              <a:gd name="T85" fmla="*/ 2147483647 h 1104"/>
              <a:gd name="T86" fmla="*/ 2147483647 w 640"/>
              <a:gd name="T87" fmla="*/ 2147483647 h 1104"/>
              <a:gd name="T88" fmla="*/ 2147483647 w 640"/>
              <a:gd name="T89" fmla="*/ 2147483647 h 1104"/>
              <a:gd name="T90" fmla="*/ 2147483647 w 640"/>
              <a:gd name="T91" fmla="*/ 2147483647 h 1104"/>
              <a:gd name="T92" fmla="*/ 2147483647 w 640"/>
              <a:gd name="T93" fmla="*/ 2147483647 h 1104"/>
              <a:gd name="T94" fmla="*/ 2147483647 w 640"/>
              <a:gd name="T95" fmla="*/ 2147483647 h 1104"/>
              <a:gd name="T96" fmla="*/ 2147483647 w 640"/>
              <a:gd name="T97" fmla="*/ 2147483647 h 1104"/>
              <a:gd name="T98" fmla="*/ 2147483647 w 640"/>
              <a:gd name="T99" fmla="*/ 2147483647 h 1104"/>
              <a:gd name="T100" fmla="*/ 2147483647 w 640"/>
              <a:gd name="T101" fmla="*/ 2147483647 h 1104"/>
              <a:gd name="T102" fmla="*/ 2147483647 w 640"/>
              <a:gd name="T103" fmla="*/ 2147483647 h 1104"/>
              <a:gd name="T104" fmla="*/ 2147483647 w 640"/>
              <a:gd name="T105" fmla="*/ 2147483647 h 1104"/>
              <a:gd name="T106" fmla="*/ 2147483647 w 640"/>
              <a:gd name="T107" fmla="*/ 2147483647 h 1104"/>
              <a:gd name="T108" fmla="*/ 2147483647 w 640"/>
              <a:gd name="T109" fmla="*/ 2147483647 h 1104"/>
              <a:gd name="T110" fmla="*/ 2147483647 w 640"/>
              <a:gd name="T111" fmla="*/ 2147483647 h 11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0"/>
              <a:gd name="T169" fmla="*/ 0 h 1104"/>
              <a:gd name="T170" fmla="*/ 640 w 640"/>
              <a:gd name="T171" fmla="*/ 1104 h 11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0" h="1104">
                <a:moveTo>
                  <a:pt x="80" y="16"/>
                </a:moveTo>
                <a:lnTo>
                  <a:pt x="336" y="80"/>
                </a:lnTo>
                <a:lnTo>
                  <a:pt x="368" y="88"/>
                </a:lnTo>
                <a:lnTo>
                  <a:pt x="288" y="384"/>
                </a:lnTo>
                <a:lnTo>
                  <a:pt x="616" y="872"/>
                </a:lnTo>
                <a:lnTo>
                  <a:pt x="616" y="888"/>
                </a:lnTo>
                <a:lnTo>
                  <a:pt x="616" y="896"/>
                </a:lnTo>
                <a:lnTo>
                  <a:pt x="632" y="920"/>
                </a:lnTo>
                <a:lnTo>
                  <a:pt x="632" y="936"/>
                </a:lnTo>
                <a:lnTo>
                  <a:pt x="640" y="952"/>
                </a:lnTo>
                <a:lnTo>
                  <a:pt x="640" y="960"/>
                </a:lnTo>
                <a:lnTo>
                  <a:pt x="640" y="968"/>
                </a:lnTo>
                <a:lnTo>
                  <a:pt x="624" y="968"/>
                </a:lnTo>
                <a:lnTo>
                  <a:pt x="600" y="976"/>
                </a:lnTo>
                <a:lnTo>
                  <a:pt x="600" y="992"/>
                </a:lnTo>
                <a:lnTo>
                  <a:pt x="600" y="1000"/>
                </a:lnTo>
                <a:lnTo>
                  <a:pt x="600" y="1008"/>
                </a:lnTo>
                <a:lnTo>
                  <a:pt x="600" y="1024"/>
                </a:lnTo>
                <a:lnTo>
                  <a:pt x="592" y="1032"/>
                </a:lnTo>
                <a:lnTo>
                  <a:pt x="576" y="1040"/>
                </a:lnTo>
                <a:lnTo>
                  <a:pt x="576" y="1048"/>
                </a:lnTo>
                <a:lnTo>
                  <a:pt x="576" y="1056"/>
                </a:lnTo>
                <a:lnTo>
                  <a:pt x="576" y="1072"/>
                </a:lnTo>
                <a:lnTo>
                  <a:pt x="584" y="1080"/>
                </a:lnTo>
                <a:lnTo>
                  <a:pt x="584" y="1104"/>
                </a:lnTo>
                <a:lnTo>
                  <a:pt x="576" y="1104"/>
                </a:lnTo>
                <a:lnTo>
                  <a:pt x="568" y="1104"/>
                </a:lnTo>
                <a:lnTo>
                  <a:pt x="368" y="1080"/>
                </a:lnTo>
                <a:lnTo>
                  <a:pt x="360" y="1072"/>
                </a:lnTo>
                <a:lnTo>
                  <a:pt x="368" y="1072"/>
                </a:lnTo>
                <a:lnTo>
                  <a:pt x="368" y="1064"/>
                </a:lnTo>
                <a:lnTo>
                  <a:pt x="360" y="1064"/>
                </a:lnTo>
                <a:lnTo>
                  <a:pt x="352" y="1064"/>
                </a:lnTo>
                <a:lnTo>
                  <a:pt x="352" y="1048"/>
                </a:lnTo>
                <a:lnTo>
                  <a:pt x="360" y="1048"/>
                </a:lnTo>
                <a:lnTo>
                  <a:pt x="360" y="1040"/>
                </a:lnTo>
                <a:lnTo>
                  <a:pt x="360" y="1016"/>
                </a:lnTo>
                <a:lnTo>
                  <a:pt x="352" y="1000"/>
                </a:lnTo>
                <a:lnTo>
                  <a:pt x="344" y="992"/>
                </a:lnTo>
                <a:lnTo>
                  <a:pt x="328" y="968"/>
                </a:lnTo>
                <a:lnTo>
                  <a:pt x="312" y="944"/>
                </a:lnTo>
                <a:lnTo>
                  <a:pt x="304" y="936"/>
                </a:lnTo>
                <a:lnTo>
                  <a:pt x="296" y="936"/>
                </a:lnTo>
                <a:lnTo>
                  <a:pt x="296" y="944"/>
                </a:lnTo>
                <a:lnTo>
                  <a:pt x="288" y="936"/>
                </a:lnTo>
                <a:lnTo>
                  <a:pt x="288" y="928"/>
                </a:lnTo>
                <a:lnTo>
                  <a:pt x="288" y="920"/>
                </a:lnTo>
                <a:lnTo>
                  <a:pt x="288" y="912"/>
                </a:lnTo>
                <a:lnTo>
                  <a:pt x="280" y="904"/>
                </a:lnTo>
                <a:lnTo>
                  <a:pt x="264" y="904"/>
                </a:lnTo>
                <a:lnTo>
                  <a:pt x="256" y="904"/>
                </a:lnTo>
                <a:lnTo>
                  <a:pt x="248" y="896"/>
                </a:lnTo>
                <a:lnTo>
                  <a:pt x="232" y="880"/>
                </a:lnTo>
                <a:lnTo>
                  <a:pt x="232" y="872"/>
                </a:lnTo>
                <a:lnTo>
                  <a:pt x="224" y="856"/>
                </a:lnTo>
                <a:lnTo>
                  <a:pt x="208" y="848"/>
                </a:lnTo>
                <a:lnTo>
                  <a:pt x="200" y="848"/>
                </a:lnTo>
                <a:lnTo>
                  <a:pt x="192" y="848"/>
                </a:lnTo>
                <a:lnTo>
                  <a:pt x="192" y="840"/>
                </a:lnTo>
                <a:lnTo>
                  <a:pt x="184" y="840"/>
                </a:lnTo>
                <a:lnTo>
                  <a:pt x="176" y="832"/>
                </a:lnTo>
                <a:lnTo>
                  <a:pt x="160" y="824"/>
                </a:lnTo>
                <a:lnTo>
                  <a:pt x="144" y="824"/>
                </a:lnTo>
                <a:lnTo>
                  <a:pt x="136" y="824"/>
                </a:lnTo>
                <a:lnTo>
                  <a:pt x="136" y="816"/>
                </a:lnTo>
                <a:lnTo>
                  <a:pt x="128" y="816"/>
                </a:lnTo>
                <a:lnTo>
                  <a:pt x="128" y="808"/>
                </a:lnTo>
                <a:lnTo>
                  <a:pt x="136" y="800"/>
                </a:lnTo>
                <a:lnTo>
                  <a:pt x="136" y="792"/>
                </a:lnTo>
                <a:lnTo>
                  <a:pt x="136" y="784"/>
                </a:lnTo>
                <a:lnTo>
                  <a:pt x="136" y="768"/>
                </a:lnTo>
                <a:lnTo>
                  <a:pt x="144" y="760"/>
                </a:lnTo>
                <a:lnTo>
                  <a:pt x="144" y="744"/>
                </a:lnTo>
                <a:lnTo>
                  <a:pt x="136" y="744"/>
                </a:lnTo>
                <a:lnTo>
                  <a:pt x="128" y="736"/>
                </a:lnTo>
                <a:lnTo>
                  <a:pt x="136" y="728"/>
                </a:lnTo>
                <a:lnTo>
                  <a:pt x="136" y="712"/>
                </a:lnTo>
                <a:lnTo>
                  <a:pt x="128" y="712"/>
                </a:lnTo>
                <a:lnTo>
                  <a:pt x="112" y="696"/>
                </a:lnTo>
                <a:lnTo>
                  <a:pt x="104" y="688"/>
                </a:lnTo>
                <a:lnTo>
                  <a:pt x="104" y="672"/>
                </a:lnTo>
                <a:lnTo>
                  <a:pt x="96" y="656"/>
                </a:lnTo>
                <a:lnTo>
                  <a:pt x="96" y="648"/>
                </a:lnTo>
                <a:lnTo>
                  <a:pt x="88" y="640"/>
                </a:lnTo>
                <a:lnTo>
                  <a:pt x="96" y="640"/>
                </a:lnTo>
                <a:lnTo>
                  <a:pt x="96" y="632"/>
                </a:lnTo>
                <a:lnTo>
                  <a:pt x="80" y="616"/>
                </a:lnTo>
                <a:lnTo>
                  <a:pt x="72" y="616"/>
                </a:lnTo>
                <a:lnTo>
                  <a:pt x="72" y="608"/>
                </a:lnTo>
                <a:lnTo>
                  <a:pt x="80" y="608"/>
                </a:lnTo>
                <a:lnTo>
                  <a:pt x="72" y="592"/>
                </a:lnTo>
                <a:lnTo>
                  <a:pt x="80" y="584"/>
                </a:lnTo>
                <a:lnTo>
                  <a:pt x="80" y="576"/>
                </a:lnTo>
                <a:lnTo>
                  <a:pt x="80" y="584"/>
                </a:lnTo>
                <a:lnTo>
                  <a:pt x="88" y="584"/>
                </a:lnTo>
                <a:lnTo>
                  <a:pt x="96" y="568"/>
                </a:lnTo>
                <a:lnTo>
                  <a:pt x="96" y="544"/>
                </a:lnTo>
                <a:lnTo>
                  <a:pt x="88" y="544"/>
                </a:lnTo>
                <a:lnTo>
                  <a:pt x="80" y="544"/>
                </a:lnTo>
                <a:lnTo>
                  <a:pt x="64" y="520"/>
                </a:lnTo>
                <a:lnTo>
                  <a:pt x="64" y="512"/>
                </a:lnTo>
                <a:lnTo>
                  <a:pt x="64" y="504"/>
                </a:lnTo>
                <a:lnTo>
                  <a:pt x="64" y="496"/>
                </a:lnTo>
                <a:lnTo>
                  <a:pt x="64" y="488"/>
                </a:lnTo>
                <a:lnTo>
                  <a:pt x="64" y="480"/>
                </a:lnTo>
                <a:lnTo>
                  <a:pt x="64" y="472"/>
                </a:lnTo>
                <a:lnTo>
                  <a:pt x="64" y="456"/>
                </a:lnTo>
                <a:lnTo>
                  <a:pt x="72" y="456"/>
                </a:lnTo>
                <a:lnTo>
                  <a:pt x="80" y="456"/>
                </a:lnTo>
                <a:lnTo>
                  <a:pt x="80" y="464"/>
                </a:lnTo>
                <a:lnTo>
                  <a:pt x="72" y="464"/>
                </a:lnTo>
                <a:lnTo>
                  <a:pt x="72" y="472"/>
                </a:lnTo>
                <a:lnTo>
                  <a:pt x="80" y="480"/>
                </a:lnTo>
                <a:lnTo>
                  <a:pt x="80" y="488"/>
                </a:lnTo>
                <a:lnTo>
                  <a:pt x="96" y="496"/>
                </a:lnTo>
                <a:lnTo>
                  <a:pt x="96" y="488"/>
                </a:lnTo>
                <a:lnTo>
                  <a:pt x="88" y="480"/>
                </a:lnTo>
                <a:lnTo>
                  <a:pt x="88" y="472"/>
                </a:lnTo>
                <a:lnTo>
                  <a:pt x="88" y="464"/>
                </a:lnTo>
                <a:lnTo>
                  <a:pt x="88" y="456"/>
                </a:lnTo>
                <a:lnTo>
                  <a:pt x="80" y="448"/>
                </a:lnTo>
                <a:lnTo>
                  <a:pt x="80" y="440"/>
                </a:lnTo>
                <a:lnTo>
                  <a:pt x="88" y="440"/>
                </a:lnTo>
                <a:lnTo>
                  <a:pt x="96" y="432"/>
                </a:lnTo>
                <a:lnTo>
                  <a:pt x="104" y="440"/>
                </a:lnTo>
                <a:lnTo>
                  <a:pt x="120" y="440"/>
                </a:lnTo>
                <a:lnTo>
                  <a:pt x="128" y="440"/>
                </a:lnTo>
                <a:lnTo>
                  <a:pt x="120" y="432"/>
                </a:lnTo>
                <a:lnTo>
                  <a:pt x="112" y="432"/>
                </a:lnTo>
                <a:lnTo>
                  <a:pt x="104" y="432"/>
                </a:lnTo>
                <a:lnTo>
                  <a:pt x="96" y="432"/>
                </a:lnTo>
                <a:lnTo>
                  <a:pt x="96" y="424"/>
                </a:lnTo>
                <a:lnTo>
                  <a:pt x="88" y="416"/>
                </a:lnTo>
                <a:lnTo>
                  <a:pt x="80" y="424"/>
                </a:lnTo>
                <a:lnTo>
                  <a:pt x="72" y="432"/>
                </a:lnTo>
                <a:lnTo>
                  <a:pt x="72" y="448"/>
                </a:lnTo>
                <a:lnTo>
                  <a:pt x="64" y="448"/>
                </a:lnTo>
                <a:lnTo>
                  <a:pt x="64" y="440"/>
                </a:lnTo>
                <a:lnTo>
                  <a:pt x="56" y="440"/>
                </a:lnTo>
                <a:lnTo>
                  <a:pt x="56" y="432"/>
                </a:lnTo>
                <a:lnTo>
                  <a:pt x="48" y="416"/>
                </a:lnTo>
                <a:lnTo>
                  <a:pt x="40" y="424"/>
                </a:lnTo>
                <a:lnTo>
                  <a:pt x="40" y="416"/>
                </a:lnTo>
                <a:lnTo>
                  <a:pt x="40" y="408"/>
                </a:lnTo>
                <a:lnTo>
                  <a:pt x="48" y="408"/>
                </a:lnTo>
                <a:lnTo>
                  <a:pt x="48" y="400"/>
                </a:lnTo>
                <a:lnTo>
                  <a:pt x="40" y="392"/>
                </a:lnTo>
                <a:lnTo>
                  <a:pt x="40" y="376"/>
                </a:lnTo>
                <a:lnTo>
                  <a:pt x="32" y="368"/>
                </a:lnTo>
                <a:lnTo>
                  <a:pt x="24" y="352"/>
                </a:lnTo>
                <a:lnTo>
                  <a:pt x="24" y="344"/>
                </a:lnTo>
                <a:lnTo>
                  <a:pt x="24" y="336"/>
                </a:lnTo>
                <a:lnTo>
                  <a:pt x="16" y="328"/>
                </a:lnTo>
                <a:lnTo>
                  <a:pt x="8" y="320"/>
                </a:lnTo>
                <a:lnTo>
                  <a:pt x="8" y="312"/>
                </a:lnTo>
                <a:lnTo>
                  <a:pt x="16" y="304"/>
                </a:lnTo>
                <a:lnTo>
                  <a:pt x="16" y="296"/>
                </a:lnTo>
                <a:lnTo>
                  <a:pt x="16" y="280"/>
                </a:lnTo>
                <a:lnTo>
                  <a:pt x="16" y="264"/>
                </a:lnTo>
                <a:lnTo>
                  <a:pt x="16" y="256"/>
                </a:lnTo>
                <a:lnTo>
                  <a:pt x="24" y="248"/>
                </a:lnTo>
                <a:lnTo>
                  <a:pt x="24" y="216"/>
                </a:lnTo>
                <a:lnTo>
                  <a:pt x="16" y="200"/>
                </a:lnTo>
                <a:lnTo>
                  <a:pt x="16" y="192"/>
                </a:lnTo>
                <a:lnTo>
                  <a:pt x="8" y="192"/>
                </a:lnTo>
                <a:lnTo>
                  <a:pt x="0" y="176"/>
                </a:lnTo>
                <a:lnTo>
                  <a:pt x="0" y="152"/>
                </a:lnTo>
                <a:lnTo>
                  <a:pt x="16" y="128"/>
                </a:lnTo>
                <a:lnTo>
                  <a:pt x="32" y="112"/>
                </a:lnTo>
                <a:lnTo>
                  <a:pt x="40" y="104"/>
                </a:lnTo>
                <a:lnTo>
                  <a:pt x="40" y="96"/>
                </a:lnTo>
                <a:lnTo>
                  <a:pt x="40" y="88"/>
                </a:lnTo>
                <a:lnTo>
                  <a:pt x="48" y="80"/>
                </a:lnTo>
                <a:lnTo>
                  <a:pt x="56" y="56"/>
                </a:lnTo>
                <a:lnTo>
                  <a:pt x="56" y="48"/>
                </a:lnTo>
                <a:lnTo>
                  <a:pt x="56" y="40"/>
                </a:lnTo>
                <a:lnTo>
                  <a:pt x="56" y="32"/>
                </a:lnTo>
                <a:lnTo>
                  <a:pt x="56" y="24"/>
                </a:lnTo>
                <a:lnTo>
                  <a:pt x="64" y="16"/>
                </a:lnTo>
                <a:lnTo>
                  <a:pt x="64" y="8"/>
                </a:lnTo>
                <a:lnTo>
                  <a:pt x="64" y="0"/>
                </a:lnTo>
                <a:lnTo>
                  <a:pt x="80" y="1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3000578" y="2534437"/>
            <a:ext cx="845785" cy="1295914"/>
          </a:xfrm>
          <a:custGeom>
            <a:avLst/>
            <a:gdLst>
              <a:gd name="T0" fmla="*/ 0 w 512"/>
              <a:gd name="T1" fmla="*/ 2147483647 h 784"/>
              <a:gd name="T2" fmla="*/ 0 w 512"/>
              <a:gd name="T3" fmla="*/ 2147483647 h 784"/>
              <a:gd name="T4" fmla="*/ 2147483647 w 512"/>
              <a:gd name="T5" fmla="*/ 0 h 784"/>
              <a:gd name="T6" fmla="*/ 2147483647 w 512"/>
              <a:gd name="T7" fmla="*/ 0 h 784"/>
              <a:gd name="T8" fmla="*/ 2147483647 w 512"/>
              <a:gd name="T9" fmla="*/ 2147483647 h 784"/>
              <a:gd name="T10" fmla="*/ 2147483647 w 512"/>
              <a:gd name="T11" fmla="*/ 2147483647 h 784"/>
              <a:gd name="T12" fmla="*/ 2147483647 w 512"/>
              <a:gd name="T13" fmla="*/ 2147483647 h 784"/>
              <a:gd name="T14" fmla="*/ 2147483647 w 512"/>
              <a:gd name="T15" fmla="*/ 2147483647 h 784"/>
              <a:gd name="T16" fmla="*/ 2147483647 w 512"/>
              <a:gd name="T17" fmla="*/ 2147483647 h 784"/>
              <a:gd name="T18" fmla="*/ 2147483647 w 512"/>
              <a:gd name="T19" fmla="*/ 2147483647 h 784"/>
              <a:gd name="T20" fmla="*/ 2147483647 w 512"/>
              <a:gd name="T21" fmla="*/ 2147483647 h 784"/>
              <a:gd name="T22" fmla="*/ 2147483647 w 512"/>
              <a:gd name="T23" fmla="*/ 2147483647 h 784"/>
              <a:gd name="T24" fmla="*/ 2147483647 w 512"/>
              <a:gd name="T25" fmla="*/ 2147483647 h 784"/>
              <a:gd name="T26" fmla="*/ 2147483647 w 512"/>
              <a:gd name="T27" fmla="*/ 2147483647 h 784"/>
              <a:gd name="T28" fmla="*/ 2147483647 w 512"/>
              <a:gd name="T29" fmla="*/ 2147483647 h 784"/>
              <a:gd name="T30" fmla="*/ 2147483647 w 512"/>
              <a:gd name="T31" fmla="*/ 2147483647 h 784"/>
              <a:gd name="T32" fmla="*/ 2147483647 w 512"/>
              <a:gd name="T33" fmla="*/ 2147483647 h 784"/>
              <a:gd name="T34" fmla="*/ 2147483647 w 512"/>
              <a:gd name="T35" fmla="*/ 2147483647 h 784"/>
              <a:gd name="T36" fmla="*/ 2147483647 w 512"/>
              <a:gd name="T37" fmla="*/ 2147483647 h 784"/>
              <a:gd name="T38" fmla="*/ 2147483647 w 512"/>
              <a:gd name="T39" fmla="*/ 2147483647 h 784"/>
              <a:gd name="T40" fmla="*/ 2147483647 w 512"/>
              <a:gd name="T41" fmla="*/ 2147483647 h 784"/>
              <a:gd name="T42" fmla="*/ 2147483647 w 512"/>
              <a:gd name="T43" fmla="*/ 2147483647 h 784"/>
              <a:gd name="T44" fmla="*/ 2147483647 w 512"/>
              <a:gd name="T45" fmla="*/ 2147483647 h 784"/>
              <a:gd name="T46" fmla="*/ 2147483647 w 512"/>
              <a:gd name="T47" fmla="*/ 2147483647 h 784"/>
              <a:gd name="T48" fmla="*/ 2147483647 w 512"/>
              <a:gd name="T49" fmla="*/ 2147483647 h 784"/>
              <a:gd name="T50" fmla="*/ 2147483647 w 512"/>
              <a:gd name="T51" fmla="*/ 2147483647 h 784"/>
              <a:gd name="T52" fmla="*/ 2147483647 w 512"/>
              <a:gd name="T53" fmla="*/ 2147483647 h 784"/>
              <a:gd name="T54" fmla="*/ 2147483647 w 512"/>
              <a:gd name="T55" fmla="*/ 2147483647 h 784"/>
              <a:gd name="T56" fmla="*/ 2147483647 w 512"/>
              <a:gd name="T57" fmla="*/ 2147483647 h 784"/>
              <a:gd name="T58" fmla="*/ 2147483647 w 512"/>
              <a:gd name="T59" fmla="*/ 2147483647 h 784"/>
              <a:gd name="T60" fmla="*/ 2147483647 w 512"/>
              <a:gd name="T61" fmla="*/ 2147483647 h 784"/>
              <a:gd name="T62" fmla="*/ 2147483647 w 512"/>
              <a:gd name="T63" fmla="*/ 2147483647 h 784"/>
              <a:gd name="T64" fmla="*/ 2147483647 w 512"/>
              <a:gd name="T65" fmla="*/ 2147483647 h 784"/>
              <a:gd name="T66" fmla="*/ 0 w 512"/>
              <a:gd name="T67" fmla="*/ 2147483647 h 7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2"/>
              <a:gd name="T103" fmla="*/ 0 h 784"/>
              <a:gd name="T104" fmla="*/ 512 w 512"/>
              <a:gd name="T105" fmla="*/ 784 h 7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2" h="784">
                <a:moveTo>
                  <a:pt x="0" y="296"/>
                </a:moveTo>
                <a:lnTo>
                  <a:pt x="0" y="296"/>
                </a:lnTo>
                <a:lnTo>
                  <a:pt x="80" y="0"/>
                </a:lnTo>
                <a:lnTo>
                  <a:pt x="160" y="16"/>
                </a:lnTo>
                <a:lnTo>
                  <a:pt x="248" y="40"/>
                </a:lnTo>
                <a:lnTo>
                  <a:pt x="288" y="48"/>
                </a:lnTo>
                <a:lnTo>
                  <a:pt x="512" y="96"/>
                </a:lnTo>
                <a:lnTo>
                  <a:pt x="416" y="600"/>
                </a:lnTo>
                <a:lnTo>
                  <a:pt x="400" y="672"/>
                </a:lnTo>
                <a:lnTo>
                  <a:pt x="400" y="680"/>
                </a:lnTo>
                <a:lnTo>
                  <a:pt x="392" y="696"/>
                </a:lnTo>
                <a:lnTo>
                  <a:pt x="384" y="696"/>
                </a:lnTo>
                <a:lnTo>
                  <a:pt x="376" y="688"/>
                </a:lnTo>
                <a:lnTo>
                  <a:pt x="376" y="680"/>
                </a:lnTo>
                <a:lnTo>
                  <a:pt x="360" y="680"/>
                </a:lnTo>
                <a:lnTo>
                  <a:pt x="360" y="672"/>
                </a:lnTo>
                <a:lnTo>
                  <a:pt x="352" y="672"/>
                </a:lnTo>
                <a:lnTo>
                  <a:pt x="352" y="680"/>
                </a:lnTo>
                <a:lnTo>
                  <a:pt x="344" y="680"/>
                </a:lnTo>
                <a:lnTo>
                  <a:pt x="344" y="688"/>
                </a:lnTo>
                <a:lnTo>
                  <a:pt x="344" y="704"/>
                </a:lnTo>
                <a:lnTo>
                  <a:pt x="344" y="736"/>
                </a:lnTo>
                <a:lnTo>
                  <a:pt x="336" y="744"/>
                </a:lnTo>
                <a:lnTo>
                  <a:pt x="336" y="752"/>
                </a:lnTo>
                <a:lnTo>
                  <a:pt x="336" y="768"/>
                </a:lnTo>
                <a:lnTo>
                  <a:pt x="336" y="776"/>
                </a:lnTo>
                <a:lnTo>
                  <a:pt x="328" y="784"/>
                </a:lnTo>
                <a:lnTo>
                  <a:pt x="0" y="29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3688673" y="2692126"/>
            <a:ext cx="739703" cy="938964"/>
          </a:xfrm>
          <a:custGeom>
            <a:avLst/>
            <a:gdLst>
              <a:gd name="T0" fmla="*/ 2147483647 w 448"/>
              <a:gd name="T1" fmla="*/ 2147483647 h 568"/>
              <a:gd name="T2" fmla="*/ 2147483647 w 448"/>
              <a:gd name="T3" fmla="*/ 2147483647 h 568"/>
              <a:gd name="T4" fmla="*/ 2147483647 w 448"/>
              <a:gd name="T5" fmla="*/ 2147483647 h 568"/>
              <a:gd name="T6" fmla="*/ 2147483647 w 448"/>
              <a:gd name="T7" fmla="*/ 2147483647 h 568"/>
              <a:gd name="T8" fmla="*/ 2147483647 w 448"/>
              <a:gd name="T9" fmla="*/ 2147483647 h 568"/>
              <a:gd name="T10" fmla="*/ 2147483647 w 448"/>
              <a:gd name="T11" fmla="*/ 2147483647 h 568"/>
              <a:gd name="T12" fmla="*/ 2147483647 w 448"/>
              <a:gd name="T13" fmla="*/ 0 h 568"/>
              <a:gd name="T14" fmla="*/ 2147483647 w 448"/>
              <a:gd name="T15" fmla="*/ 0 h 568"/>
              <a:gd name="T16" fmla="*/ 0 w 448"/>
              <a:gd name="T17" fmla="*/ 2147483647 h 568"/>
              <a:gd name="T18" fmla="*/ 0 w 448"/>
              <a:gd name="T19" fmla="*/ 2147483647 h 568"/>
              <a:gd name="T20" fmla="*/ 2147483647 w 448"/>
              <a:gd name="T21" fmla="*/ 2147483647 h 568"/>
              <a:gd name="T22" fmla="*/ 2147483647 w 448"/>
              <a:gd name="T23" fmla="*/ 2147483647 h 568"/>
              <a:gd name="T24" fmla="*/ 2147483647 w 448"/>
              <a:gd name="T25" fmla="*/ 2147483647 h 5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568"/>
              <a:gd name="T41" fmla="*/ 448 w 448"/>
              <a:gd name="T42" fmla="*/ 568 h 5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568">
                <a:moveTo>
                  <a:pt x="448" y="160"/>
                </a:moveTo>
                <a:lnTo>
                  <a:pt x="448" y="160"/>
                </a:lnTo>
                <a:lnTo>
                  <a:pt x="296" y="136"/>
                </a:lnTo>
                <a:lnTo>
                  <a:pt x="312" y="40"/>
                </a:lnTo>
                <a:lnTo>
                  <a:pt x="96" y="0"/>
                </a:lnTo>
                <a:lnTo>
                  <a:pt x="0" y="504"/>
                </a:lnTo>
                <a:lnTo>
                  <a:pt x="392" y="568"/>
                </a:lnTo>
                <a:lnTo>
                  <a:pt x="448" y="16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3436371" y="3526442"/>
            <a:ext cx="900258" cy="1043611"/>
          </a:xfrm>
          <a:custGeom>
            <a:avLst/>
            <a:gdLst>
              <a:gd name="T0" fmla="*/ 2147483647 w 544"/>
              <a:gd name="T1" fmla="*/ 2147483647 h 632"/>
              <a:gd name="T2" fmla="*/ 2147483647 w 544"/>
              <a:gd name="T3" fmla="*/ 2147483647 h 632"/>
              <a:gd name="T4" fmla="*/ 2147483647 w 544"/>
              <a:gd name="T5" fmla="*/ 2147483647 h 632"/>
              <a:gd name="T6" fmla="*/ 2147483647 w 544"/>
              <a:gd name="T7" fmla="*/ 2147483647 h 632"/>
              <a:gd name="T8" fmla="*/ 2147483647 w 544"/>
              <a:gd name="T9" fmla="*/ 2147483647 h 632"/>
              <a:gd name="T10" fmla="*/ 2147483647 w 544"/>
              <a:gd name="T11" fmla="*/ 2147483647 h 632"/>
              <a:gd name="T12" fmla="*/ 2147483647 w 544"/>
              <a:gd name="T13" fmla="*/ 2147483647 h 632"/>
              <a:gd name="T14" fmla="*/ 2147483647 w 544"/>
              <a:gd name="T15" fmla="*/ 2147483647 h 632"/>
              <a:gd name="T16" fmla="*/ 2147483647 w 544"/>
              <a:gd name="T17" fmla="*/ 2147483647 h 632"/>
              <a:gd name="T18" fmla="*/ 2147483647 w 544"/>
              <a:gd name="T19" fmla="*/ 2147483647 h 632"/>
              <a:gd name="T20" fmla="*/ 2147483647 w 544"/>
              <a:gd name="T21" fmla="*/ 2147483647 h 632"/>
              <a:gd name="T22" fmla="*/ 2147483647 w 544"/>
              <a:gd name="T23" fmla="*/ 2147483647 h 632"/>
              <a:gd name="T24" fmla="*/ 2147483647 w 544"/>
              <a:gd name="T25" fmla="*/ 2147483647 h 632"/>
              <a:gd name="T26" fmla="*/ 2147483647 w 544"/>
              <a:gd name="T27" fmla="*/ 2147483647 h 632"/>
              <a:gd name="T28" fmla="*/ 2147483647 w 544"/>
              <a:gd name="T29" fmla="*/ 2147483647 h 632"/>
              <a:gd name="T30" fmla="*/ 2147483647 w 544"/>
              <a:gd name="T31" fmla="*/ 2147483647 h 632"/>
              <a:gd name="T32" fmla="*/ 2147483647 w 544"/>
              <a:gd name="T33" fmla="*/ 2147483647 h 632"/>
              <a:gd name="T34" fmla="*/ 2147483647 w 544"/>
              <a:gd name="T35" fmla="*/ 2147483647 h 632"/>
              <a:gd name="T36" fmla="*/ 2147483647 w 544"/>
              <a:gd name="T37" fmla="*/ 2147483647 h 632"/>
              <a:gd name="T38" fmla="*/ 2147483647 w 544"/>
              <a:gd name="T39" fmla="*/ 2147483647 h 632"/>
              <a:gd name="T40" fmla="*/ 2147483647 w 544"/>
              <a:gd name="T41" fmla="*/ 2147483647 h 632"/>
              <a:gd name="T42" fmla="*/ 2147483647 w 544"/>
              <a:gd name="T43" fmla="*/ 2147483647 h 632"/>
              <a:gd name="T44" fmla="*/ 2147483647 w 544"/>
              <a:gd name="T45" fmla="*/ 2147483647 h 632"/>
              <a:gd name="T46" fmla="*/ 2147483647 w 544"/>
              <a:gd name="T47" fmla="*/ 2147483647 h 632"/>
              <a:gd name="T48" fmla="*/ 2147483647 w 544"/>
              <a:gd name="T49" fmla="*/ 2147483647 h 632"/>
              <a:gd name="T50" fmla="*/ 2147483647 w 544"/>
              <a:gd name="T51" fmla="*/ 2147483647 h 632"/>
              <a:gd name="T52" fmla="*/ 2147483647 w 544"/>
              <a:gd name="T53" fmla="*/ 0 h 632"/>
              <a:gd name="T54" fmla="*/ 2147483647 w 544"/>
              <a:gd name="T55" fmla="*/ 2147483647 h 632"/>
              <a:gd name="T56" fmla="*/ 2147483647 w 544"/>
              <a:gd name="T57" fmla="*/ 2147483647 h 632"/>
              <a:gd name="T58" fmla="*/ 2147483647 w 544"/>
              <a:gd name="T59" fmla="*/ 2147483647 h 632"/>
              <a:gd name="T60" fmla="*/ 0 w 544"/>
              <a:gd name="T61" fmla="*/ 2147483647 h 632"/>
              <a:gd name="T62" fmla="*/ 2147483647 w 544"/>
              <a:gd name="T63" fmla="*/ 2147483647 h 632"/>
              <a:gd name="T64" fmla="*/ 2147483647 w 544"/>
              <a:gd name="T65" fmla="*/ 2147483647 h 6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44"/>
              <a:gd name="T100" fmla="*/ 0 h 632"/>
              <a:gd name="T101" fmla="*/ 544 w 544"/>
              <a:gd name="T102" fmla="*/ 632 h 6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44" h="632">
                <a:moveTo>
                  <a:pt x="24" y="416"/>
                </a:moveTo>
                <a:lnTo>
                  <a:pt x="32" y="416"/>
                </a:lnTo>
                <a:lnTo>
                  <a:pt x="32" y="392"/>
                </a:lnTo>
                <a:lnTo>
                  <a:pt x="24" y="384"/>
                </a:lnTo>
                <a:lnTo>
                  <a:pt x="24" y="368"/>
                </a:lnTo>
                <a:lnTo>
                  <a:pt x="24" y="360"/>
                </a:lnTo>
                <a:lnTo>
                  <a:pt x="24" y="352"/>
                </a:lnTo>
                <a:lnTo>
                  <a:pt x="40" y="344"/>
                </a:lnTo>
                <a:lnTo>
                  <a:pt x="48" y="336"/>
                </a:lnTo>
                <a:lnTo>
                  <a:pt x="48" y="320"/>
                </a:lnTo>
                <a:lnTo>
                  <a:pt x="48" y="312"/>
                </a:lnTo>
                <a:lnTo>
                  <a:pt x="48" y="304"/>
                </a:lnTo>
                <a:lnTo>
                  <a:pt x="48" y="296"/>
                </a:lnTo>
                <a:lnTo>
                  <a:pt x="72" y="280"/>
                </a:lnTo>
                <a:lnTo>
                  <a:pt x="88" y="280"/>
                </a:lnTo>
                <a:lnTo>
                  <a:pt x="88" y="272"/>
                </a:lnTo>
                <a:lnTo>
                  <a:pt x="88" y="264"/>
                </a:lnTo>
                <a:lnTo>
                  <a:pt x="80" y="248"/>
                </a:lnTo>
                <a:lnTo>
                  <a:pt x="80" y="232"/>
                </a:lnTo>
                <a:lnTo>
                  <a:pt x="64" y="208"/>
                </a:lnTo>
                <a:lnTo>
                  <a:pt x="64" y="200"/>
                </a:lnTo>
                <a:lnTo>
                  <a:pt x="64" y="184"/>
                </a:lnTo>
                <a:lnTo>
                  <a:pt x="72" y="176"/>
                </a:lnTo>
                <a:lnTo>
                  <a:pt x="72" y="168"/>
                </a:lnTo>
                <a:lnTo>
                  <a:pt x="72" y="152"/>
                </a:lnTo>
                <a:lnTo>
                  <a:pt x="72" y="144"/>
                </a:lnTo>
                <a:lnTo>
                  <a:pt x="80" y="136"/>
                </a:lnTo>
                <a:lnTo>
                  <a:pt x="80" y="104"/>
                </a:lnTo>
                <a:lnTo>
                  <a:pt x="80" y="88"/>
                </a:lnTo>
                <a:lnTo>
                  <a:pt x="80" y="80"/>
                </a:lnTo>
                <a:lnTo>
                  <a:pt x="88" y="80"/>
                </a:lnTo>
                <a:lnTo>
                  <a:pt x="88" y="72"/>
                </a:lnTo>
                <a:lnTo>
                  <a:pt x="96" y="72"/>
                </a:lnTo>
                <a:lnTo>
                  <a:pt x="96" y="80"/>
                </a:lnTo>
                <a:lnTo>
                  <a:pt x="112" y="80"/>
                </a:lnTo>
                <a:lnTo>
                  <a:pt x="112" y="88"/>
                </a:lnTo>
                <a:lnTo>
                  <a:pt x="120" y="96"/>
                </a:lnTo>
                <a:lnTo>
                  <a:pt x="128" y="96"/>
                </a:lnTo>
                <a:lnTo>
                  <a:pt x="136" y="80"/>
                </a:lnTo>
                <a:lnTo>
                  <a:pt x="136" y="72"/>
                </a:lnTo>
                <a:lnTo>
                  <a:pt x="152" y="0"/>
                </a:lnTo>
                <a:lnTo>
                  <a:pt x="544" y="64"/>
                </a:lnTo>
                <a:lnTo>
                  <a:pt x="464" y="632"/>
                </a:lnTo>
                <a:lnTo>
                  <a:pt x="296" y="608"/>
                </a:lnTo>
                <a:lnTo>
                  <a:pt x="0" y="440"/>
                </a:lnTo>
                <a:lnTo>
                  <a:pt x="16" y="416"/>
                </a:lnTo>
                <a:lnTo>
                  <a:pt x="24" y="41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3476509" y="1476491"/>
            <a:ext cx="794177" cy="1281578"/>
          </a:xfrm>
          <a:custGeom>
            <a:avLst/>
            <a:gdLst>
              <a:gd name="T0" fmla="*/ 2147483647 w 480"/>
              <a:gd name="T1" fmla="*/ 2147483647 h 776"/>
              <a:gd name="T2" fmla="*/ 2147483647 w 480"/>
              <a:gd name="T3" fmla="*/ 2147483647 h 776"/>
              <a:gd name="T4" fmla="*/ 2147483647 w 480"/>
              <a:gd name="T5" fmla="*/ 2147483647 h 776"/>
              <a:gd name="T6" fmla="*/ 2147483647 w 480"/>
              <a:gd name="T7" fmla="*/ 2147483647 h 776"/>
              <a:gd name="T8" fmla="*/ 2147483647 w 480"/>
              <a:gd name="T9" fmla="*/ 2147483647 h 776"/>
              <a:gd name="T10" fmla="*/ 2147483647 w 480"/>
              <a:gd name="T11" fmla="*/ 2147483647 h 776"/>
              <a:gd name="T12" fmla="*/ 2147483647 w 480"/>
              <a:gd name="T13" fmla="*/ 2147483647 h 776"/>
              <a:gd name="T14" fmla="*/ 2147483647 w 480"/>
              <a:gd name="T15" fmla="*/ 2147483647 h 776"/>
              <a:gd name="T16" fmla="*/ 2147483647 w 480"/>
              <a:gd name="T17" fmla="*/ 2147483647 h 776"/>
              <a:gd name="T18" fmla="*/ 2147483647 w 480"/>
              <a:gd name="T19" fmla="*/ 2147483647 h 776"/>
              <a:gd name="T20" fmla="*/ 2147483647 w 480"/>
              <a:gd name="T21" fmla="*/ 2147483647 h 776"/>
              <a:gd name="T22" fmla="*/ 2147483647 w 480"/>
              <a:gd name="T23" fmla="*/ 2147483647 h 776"/>
              <a:gd name="T24" fmla="*/ 2147483647 w 480"/>
              <a:gd name="T25" fmla="*/ 2147483647 h 776"/>
              <a:gd name="T26" fmla="*/ 2147483647 w 480"/>
              <a:gd name="T27" fmla="*/ 2147483647 h 776"/>
              <a:gd name="T28" fmla="*/ 2147483647 w 480"/>
              <a:gd name="T29" fmla="*/ 2147483647 h 776"/>
              <a:gd name="T30" fmla="*/ 2147483647 w 480"/>
              <a:gd name="T31" fmla="*/ 2147483647 h 776"/>
              <a:gd name="T32" fmla="*/ 2147483647 w 480"/>
              <a:gd name="T33" fmla="*/ 2147483647 h 776"/>
              <a:gd name="T34" fmla="*/ 2147483647 w 480"/>
              <a:gd name="T35" fmla="*/ 2147483647 h 776"/>
              <a:gd name="T36" fmla="*/ 2147483647 w 480"/>
              <a:gd name="T37" fmla="*/ 2147483647 h 776"/>
              <a:gd name="T38" fmla="*/ 2147483647 w 480"/>
              <a:gd name="T39" fmla="*/ 2147483647 h 776"/>
              <a:gd name="T40" fmla="*/ 2147483647 w 480"/>
              <a:gd name="T41" fmla="*/ 2147483647 h 776"/>
              <a:gd name="T42" fmla="*/ 2147483647 w 480"/>
              <a:gd name="T43" fmla="*/ 2147483647 h 776"/>
              <a:gd name="T44" fmla="*/ 2147483647 w 480"/>
              <a:gd name="T45" fmla="*/ 2147483647 h 776"/>
              <a:gd name="T46" fmla="*/ 2147483647 w 480"/>
              <a:gd name="T47" fmla="*/ 2147483647 h 776"/>
              <a:gd name="T48" fmla="*/ 2147483647 w 480"/>
              <a:gd name="T49" fmla="*/ 2147483647 h 776"/>
              <a:gd name="T50" fmla="*/ 2147483647 w 480"/>
              <a:gd name="T51" fmla="*/ 2147483647 h 776"/>
              <a:gd name="T52" fmla="*/ 2147483647 w 480"/>
              <a:gd name="T53" fmla="*/ 2147483647 h 776"/>
              <a:gd name="T54" fmla="*/ 2147483647 w 480"/>
              <a:gd name="T55" fmla="*/ 2147483647 h 776"/>
              <a:gd name="T56" fmla="*/ 2147483647 w 480"/>
              <a:gd name="T57" fmla="*/ 2147483647 h 776"/>
              <a:gd name="T58" fmla="*/ 2147483647 w 480"/>
              <a:gd name="T59" fmla="*/ 2147483647 h 776"/>
              <a:gd name="T60" fmla="*/ 2147483647 w 480"/>
              <a:gd name="T61" fmla="*/ 2147483647 h 776"/>
              <a:gd name="T62" fmla="*/ 2147483647 w 480"/>
              <a:gd name="T63" fmla="*/ 2147483647 h 776"/>
              <a:gd name="T64" fmla="*/ 2147483647 w 480"/>
              <a:gd name="T65" fmla="*/ 2147483647 h 776"/>
              <a:gd name="T66" fmla="*/ 2147483647 w 480"/>
              <a:gd name="T67" fmla="*/ 2147483647 h 776"/>
              <a:gd name="T68" fmla="*/ 2147483647 w 480"/>
              <a:gd name="T69" fmla="*/ 2147483647 h 776"/>
              <a:gd name="T70" fmla="*/ 2147483647 w 480"/>
              <a:gd name="T71" fmla="*/ 2147483647 h 776"/>
              <a:gd name="T72" fmla="*/ 2147483647 w 480"/>
              <a:gd name="T73" fmla="*/ 2147483647 h 776"/>
              <a:gd name="T74" fmla="*/ 0 w 480"/>
              <a:gd name="T75" fmla="*/ 2147483647 h 776"/>
              <a:gd name="T76" fmla="*/ 2147483647 w 480"/>
              <a:gd name="T77" fmla="*/ 2147483647 h 776"/>
              <a:gd name="T78" fmla="*/ 2147483647 w 480"/>
              <a:gd name="T79" fmla="*/ 2147483647 h 776"/>
              <a:gd name="T80" fmla="*/ 2147483647 w 480"/>
              <a:gd name="T81" fmla="*/ 2147483647 h 776"/>
              <a:gd name="T82" fmla="*/ 2147483647 w 480"/>
              <a:gd name="T83" fmla="*/ 2147483647 h 776"/>
              <a:gd name="T84" fmla="*/ 2147483647 w 480"/>
              <a:gd name="T85" fmla="*/ 2147483647 h 776"/>
              <a:gd name="T86" fmla="*/ 2147483647 w 480"/>
              <a:gd name="T87" fmla="*/ 2147483647 h 776"/>
              <a:gd name="T88" fmla="*/ 2147483647 w 480"/>
              <a:gd name="T89" fmla="*/ 2147483647 h 776"/>
              <a:gd name="T90" fmla="*/ 2147483647 w 480"/>
              <a:gd name="T91" fmla="*/ 2147483647 h 776"/>
              <a:gd name="T92" fmla="*/ 2147483647 w 480"/>
              <a:gd name="T93" fmla="*/ 2147483647 h 776"/>
              <a:gd name="T94" fmla="*/ 2147483647 w 480"/>
              <a:gd name="T95" fmla="*/ 2147483647 h 776"/>
              <a:gd name="T96" fmla="*/ 2147483647 w 480"/>
              <a:gd name="T97" fmla="*/ 2147483647 h 776"/>
              <a:gd name="T98" fmla="*/ 2147483647 w 480"/>
              <a:gd name="T99" fmla="*/ 0 h 776"/>
              <a:gd name="T100" fmla="*/ 2147483647 w 480"/>
              <a:gd name="T101" fmla="*/ 2147483647 h 7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80"/>
              <a:gd name="T154" fmla="*/ 0 h 776"/>
              <a:gd name="T155" fmla="*/ 480 w 480"/>
              <a:gd name="T156" fmla="*/ 776 h 7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80" h="776">
                <a:moveTo>
                  <a:pt x="200" y="112"/>
                </a:moveTo>
                <a:lnTo>
                  <a:pt x="200" y="112"/>
                </a:lnTo>
                <a:lnTo>
                  <a:pt x="208" y="128"/>
                </a:lnTo>
                <a:lnTo>
                  <a:pt x="216" y="152"/>
                </a:lnTo>
                <a:lnTo>
                  <a:pt x="216" y="160"/>
                </a:lnTo>
                <a:lnTo>
                  <a:pt x="208" y="160"/>
                </a:lnTo>
                <a:lnTo>
                  <a:pt x="216" y="168"/>
                </a:lnTo>
                <a:lnTo>
                  <a:pt x="208" y="168"/>
                </a:lnTo>
                <a:lnTo>
                  <a:pt x="208" y="176"/>
                </a:lnTo>
                <a:lnTo>
                  <a:pt x="224" y="184"/>
                </a:lnTo>
                <a:lnTo>
                  <a:pt x="224" y="192"/>
                </a:lnTo>
                <a:lnTo>
                  <a:pt x="240" y="192"/>
                </a:lnTo>
                <a:lnTo>
                  <a:pt x="248" y="232"/>
                </a:lnTo>
                <a:lnTo>
                  <a:pt x="248" y="248"/>
                </a:lnTo>
                <a:lnTo>
                  <a:pt x="256" y="248"/>
                </a:lnTo>
                <a:lnTo>
                  <a:pt x="256" y="256"/>
                </a:lnTo>
                <a:lnTo>
                  <a:pt x="264" y="256"/>
                </a:lnTo>
                <a:lnTo>
                  <a:pt x="272" y="264"/>
                </a:lnTo>
                <a:lnTo>
                  <a:pt x="288" y="264"/>
                </a:lnTo>
                <a:lnTo>
                  <a:pt x="288" y="272"/>
                </a:lnTo>
                <a:lnTo>
                  <a:pt x="280" y="288"/>
                </a:lnTo>
                <a:lnTo>
                  <a:pt x="280" y="296"/>
                </a:lnTo>
                <a:lnTo>
                  <a:pt x="272" y="304"/>
                </a:lnTo>
                <a:lnTo>
                  <a:pt x="272" y="312"/>
                </a:lnTo>
                <a:lnTo>
                  <a:pt x="272" y="320"/>
                </a:lnTo>
                <a:lnTo>
                  <a:pt x="264" y="328"/>
                </a:lnTo>
                <a:lnTo>
                  <a:pt x="272" y="336"/>
                </a:lnTo>
                <a:lnTo>
                  <a:pt x="264" y="344"/>
                </a:lnTo>
                <a:lnTo>
                  <a:pt x="256" y="344"/>
                </a:lnTo>
                <a:lnTo>
                  <a:pt x="256" y="360"/>
                </a:lnTo>
                <a:lnTo>
                  <a:pt x="256" y="368"/>
                </a:lnTo>
                <a:lnTo>
                  <a:pt x="256" y="376"/>
                </a:lnTo>
                <a:lnTo>
                  <a:pt x="264" y="376"/>
                </a:lnTo>
                <a:lnTo>
                  <a:pt x="264" y="384"/>
                </a:lnTo>
                <a:lnTo>
                  <a:pt x="280" y="384"/>
                </a:lnTo>
                <a:lnTo>
                  <a:pt x="296" y="368"/>
                </a:lnTo>
                <a:lnTo>
                  <a:pt x="304" y="368"/>
                </a:lnTo>
                <a:lnTo>
                  <a:pt x="304" y="384"/>
                </a:lnTo>
                <a:lnTo>
                  <a:pt x="304" y="392"/>
                </a:lnTo>
                <a:lnTo>
                  <a:pt x="304" y="408"/>
                </a:lnTo>
                <a:lnTo>
                  <a:pt x="312" y="424"/>
                </a:lnTo>
                <a:lnTo>
                  <a:pt x="320" y="440"/>
                </a:lnTo>
                <a:lnTo>
                  <a:pt x="320" y="448"/>
                </a:lnTo>
                <a:lnTo>
                  <a:pt x="312" y="448"/>
                </a:lnTo>
                <a:lnTo>
                  <a:pt x="312" y="456"/>
                </a:lnTo>
                <a:lnTo>
                  <a:pt x="320" y="464"/>
                </a:lnTo>
                <a:lnTo>
                  <a:pt x="328" y="464"/>
                </a:lnTo>
                <a:lnTo>
                  <a:pt x="336" y="480"/>
                </a:lnTo>
                <a:lnTo>
                  <a:pt x="336" y="488"/>
                </a:lnTo>
                <a:lnTo>
                  <a:pt x="344" y="512"/>
                </a:lnTo>
                <a:lnTo>
                  <a:pt x="344" y="520"/>
                </a:lnTo>
                <a:lnTo>
                  <a:pt x="352" y="520"/>
                </a:lnTo>
                <a:lnTo>
                  <a:pt x="352" y="512"/>
                </a:lnTo>
                <a:lnTo>
                  <a:pt x="360" y="504"/>
                </a:lnTo>
                <a:lnTo>
                  <a:pt x="368" y="504"/>
                </a:lnTo>
                <a:lnTo>
                  <a:pt x="376" y="512"/>
                </a:lnTo>
                <a:lnTo>
                  <a:pt x="384" y="512"/>
                </a:lnTo>
                <a:lnTo>
                  <a:pt x="392" y="504"/>
                </a:lnTo>
                <a:lnTo>
                  <a:pt x="400" y="504"/>
                </a:lnTo>
                <a:lnTo>
                  <a:pt x="400" y="512"/>
                </a:lnTo>
                <a:lnTo>
                  <a:pt x="408" y="512"/>
                </a:lnTo>
                <a:lnTo>
                  <a:pt x="424" y="504"/>
                </a:lnTo>
                <a:lnTo>
                  <a:pt x="432" y="512"/>
                </a:lnTo>
                <a:lnTo>
                  <a:pt x="440" y="512"/>
                </a:lnTo>
                <a:lnTo>
                  <a:pt x="448" y="512"/>
                </a:lnTo>
                <a:lnTo>
                  <a:pt x="456" y="496"/>
                </a:lnTo>
                <a:lnTo>
                  <a:pt x="464" y="496"/>
                </a:lnTo>
                <a:lnTo>
                  <a:pt x="472" y="512"/>
                </a:lnTo>
                <a:lnTo>
                  <a:pt x="480" y="528"/>
                </a:lnTo>
                <a:lnTo>
                  <a:pt x="440" y="776"/>
                </a:lnTo>
                <a:lnTo>
                  <a:pt x="224" y="736"/>
                </a:lnTo>
                <a:lnTo>
                  <a:pt x="176" y="728"/>
                </a:lnTo>
                <a:lnTo>
                  <a:pt x="72" y="704"/>
                </a:lnTo>
                <a:lnTo>
                  <a:pt x="0" y="688"/>
                </a:lnTo>
                <a:lnTo>
                  <a:pt x="40" y="536"/>
                </a:lnTo>
                <a:lnTo>
                  <a:pt x="40" y="520"/>
                </a:lnTo>
                <a:lnTo>
                  <a:pt x="56" y="496"/>
                </a:lnTo>
                <a:lnTo>
                  <a:pt x="56" y="488"/>
                </a:lnTo>
                <a:lnTo>
                  <a:pt x="56" y="480"/>
                </a:lnTo>
                <a:lnTo>
                  <a:pt x="56" y="472"/>
                </a:lnTo>
                <a:lnTo>
                  <a:pt x="40" y="464"/>
                </a:lnTo>
                <a:lnTo>
                  <a:pt x="40" y="456"/>
                </a:lnTo>
                <a:lnTo>
                  <a:pt x="48" y="448"/>
                </a:lnTo>
                <a:lnTo>
                  <a:pt x="48" y="432"/>
                </a:lnTo>
                <a:lnTo>
                  <a:pt x="72" y="408"/>
                </a:lnTo>
                <a:lnTo>
                  <a:pt x="80" y="400"/>
                </a:lnTo>
                <a:lnTo>
                  <a:pt x="80" y="392"/>
                </a:lnTo>
                <a:lnTo>
                  <a:pt x="120" y="344"/>
                </a:lnTo>
                <a:lnTo>
                  <a:pt x="120" y="336"/>
                </a:lnTo>
                <a:lnTo>
                  <a:pt x="120" y="328"/>
                </a:lnTo>
                <a:lnTo>
                  <a:pt x="112" y="320"/>
                </a:lnTo>
                <a:lnTo>
                  <a:pt x="96" y="296"/>
                </a:lnTo>
                <a:lnTo>
                  <a:pt x="96" y="288"/>
                </a:lnTo>
                <a:lnTo>
                  <a:pt x="104" y="280"/>
                </a:lnTo>
                <a:lnTo>
                  <a:pt x="104" y="272"/>
                </a:lnTo>
                <a:lnTo>
                  <a:pt x="96" y="256"/>
                </a:lnTo>
                <a:lnTo>
                  <a:pt x="104" y="248"/>
                </a:lnTo>
                <a:lnTo>
                  <a:pt x="152" y="0"/>
                </a:lnTo>
                <a:lnTo>
                  <a:pt x="216" y="16"/>
                </a:lnTo>
                <a:lnTo>
                  <a:pt x="200" y="11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4177507" y="2256333"/>
            <a:ext cx="926063" cy="766940"/>
          </a:xfrm>
          <a:custGeom>
            <a:avLst/>
            <a:gdLst>
              <a:gd name="T0" fmla="*/ 2147483647 w 560"/>
              <a:gd name="T1" fmla="*/ 2147483647 h 464"/>
              <a:gd name="T2" fmla="*/ 2147483647 w 560"/>
              <a:gd name="T3" fmla="*/ 2147483647 h 464"/>
              <a:gd name="T4" fmla="*/ 0 w 560"/>
              <a:gd name="T5" fmla="*/ 2147483647 h 464"/>
              <a:gd name="T6" fmla="*/ 0 w 560"/>
              <a:gd name="T7" fmla="*/ 2147483647 h 464"/>
              <a:gd name="T8" fmla="*/ 2147483647 w 560"/>
              <a:gd name="T9" fmla="*/ 2147483647 h 464"/>
              <a:gd name="T10" fmla="*/ 2147483647 w 560"/>
              <a:gd name="T11" fmla="*/ 2147483647 h 464"/>
              <a:gd name="T12" fmla="*/ 2147483647 w 560"/>
              <a:gd name="T13" fmla="*/ 0 h 464"/>
              <a:gd name="T14" fmla="*/ 2147483647 w 560"/>
              <a:gd name="T15" fmla="*/ 0 h 464"/>
              <a:gd name="T16" fmla="*/ 2147483647 w 560"/>
              <a:gd name="T17" fmla="*/ 2147483647 h 464"/>
              <a:gd name="T18" fmla="*/ 2147483647 w 560"/>
              <a:gd name="T19" fmla="*/ 2147483647 h 464"/>
              <a:gd name="T20" fmla="*/ 2147483647 w 560"/>
              <a:gd name="T21" fmla="*/ 2147483647 h 464"/>
              <a:gd name="T22" fmla="*/ 2147483647 w 560"/>
              <a:gd name="T23" fmla="*/ 2147483647 h 464"/>
              <a:gd name="T24" fmla="*/ 2147483647 w 560"/>
              <a:gd name="T25" fmla="*/ 2147483647 h 464"/>
              <a:gd name="T26" fmla="*/ 2147483647 w 560"/>
              <a:gd name="T27" fmla="*/ 2147483647 h 464"/>
              <a:gd name="T28" fmla="*/ 2147483647 w 560"/>
              <a:gd name="T29" fmla="*/ 2147483647 h 464"/>
              <a:gd name="T30" fmla="*/ 2147483647 w 560"/>
              <a:gd name="T31" fmla="*/ 2147483647 h 464"/>
              <a:gd name="T32" fmla="*/ 2147483647 w 560"/>
              <a:gd name="T33" fmla="*/ 2147483647 h 464"/>
              <a:gd name="T34" fmla="*/ 2147483647 w 560"/>
              <a:gd name="T35" fmla="*/ 2147483647 h 464"/>
              <a:gd name="T36" fmla="*/ 2147483647 w 560"/>
              <a:gd name="T37" fmla="*/ 2147483647 h 4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0"/>
              <a:gd name="T58" fmla="*/ 0 h 464"/>
              <a:gd name="T59" fmla="*/ 560 w 560"/>
              <a:gd name="T60" fmla="*/ 464 h 4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0" h="464">
                <a:moveTo>
                  <a:pt x="144" y="424"/>
                </a:moveTo>
                <a:lnTo>
                  <a:pt x="32" y="408"/>
                </a:lnTo>
                <a:lnTo>
                  <a:pt x="0" y="400"/>
                </a:lnTo>
                <a:lnTo>
                  <a:pt x="16" y="304"/>
                </a:lnTo>
                <a:lnTo>
                  <a:pt x="56" y="56"/>
                </a:lnTo>
                <a:lnTo>
                  <a:pt x="64" y="0"/>
                </a:lnTo>
                <a:lnTo>
                  <a:pt x="144" y="16"/>
                </a:lnTo>
                <a:lnTo>
                  <a:pt x="344" y="40"/>
                </a:lnTo>
                <a:lnTo>
                  <a:pt x="560" y="64"/>
                </a:lnTo>
                <a:lnTo>
                  <a:pt x="544" y="264"/>
                </a:lnTo>
                <a:lnTo>
                  <a:pt x="520" y="464"/>
                </a:lnTo>
                <a:lnTo>
                  <a:pt x="480" y="464"/>
                </a:lnTo>
                <a:lnTo>
                  <a:pt x="344" y="448"/>
                </a:lnTo>
                <a:lnTo>
                  <a:pt x="160" y="424"/>
                </a:lnTo>
                <a:lnTo>
                  <a:pt x="144" y="42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4203311" y="3631091"/>
            <a:ext cx="926063" cy="966201"/>
          </a:xfrm>
          <a:custGeom>
            <a:avLst/>
            <a:gdLst>
              <a:gd name="T0" fmla="*/ 2147483647 w 560"/>
              <a:gd name="T1" fmla="*/ 2147483647 h 584"/>
              <a:gd name="T2" fmla="*/ 2147483647 w 560"/>
              <a:gd name="T3" fmla="*/ 2147483647 h 584"/>
              <a:gd name="T4" fmla="*/ 2147483647 w 560"/>
              <a:gd name="T5" fmla="*/ 2147483647 h 584"/>
              <a:gd name="T6" fmla="*/ 2147483647 w 560"/>
              <a:gd name="T7" fmla="*/ 2147483647 h 584"/>
              <a:gd name="T8" fmla="*/ 2147483647 w 560"/>
              <a:gd name="T9" fmla="*/ 2147483647 h 584"/>
              <a:gd name="T10" fmla="*/ 2147483647 w 560"/>
              <a:gd name="T11" fmla="*/ 2147483647 h 584"/>
              <a:gd name="T12" fmla="*/ 2147483647 w 560"/>
              <a:gd name="T13" fmla="*/ 2147483647 h 584"/>
              <a:gd name="T14" fmla="*/ 2147483647 w 560"/>
              <a:gd name="T15" fmla="*/ 2147483647 h 584"/>
              <a:gd name="T16" fmla="*/ 2147483647 w 560"/>
              <a:gd name="T17" fmla="*/ 2147483647 h 584"/>
              <a:gd name="T18" fmla="*/ 2147483647 w 560"/>
              <a:gd name="T19" fmla="*/ 2147483647 h 584"/>
              <a:gd name="T20" fmla="*/ 2147483647 w 560"/>
              <a:gd name="T21" fmla="*/ 2147483647 h 584"/>
              <a:gd name="T22" fmla="*/ 2147483647 w 560"/>
              <a:gd name="T23" fmla="*/ 2147483647 h 584"/>
              <a:gd name="T24" fmla="*/ 2147483647 w 560"/>
              <a:gd name="T25" fmla="*/ 2147483647 h 584"/>
              <a:gd name="T26" fmla="*/ 2147483647 w 560"/>
              <a:gd name="T27" fmla="*/ 2147483647 h 584"/>
              <a:gd name="T28" fmla="*/ 2147483647 w 560"/>
              <a:gd name="T29" fmla="*/ 2147483647 h 584"/>
              <a:gd name="T30" fmla="*/ 2147483647 w 560"/>
              <a:gd name="T31" fmla="*/ 2147483647 h 584"/>
              <a:gd name="T32" fmla="*/ 2147483647 w 560"/>
              <a:gd name="T33" fmla="*/ 0 h 584"/>
              <a:gd name="T34" fmla="*/ 2147483647 w 560"/>
              <a:gd name="T35" fmla="*/ 0 h 584"/>
              <a:gd name="T36" fmla="*/ 0 w 560"/>
              <a:gd name="T37" fmla="*/ 2147483647 h 584"/>
              <a:gd name="T38" fmla="*/ 0 w 560"/>
              <a:gd name="T39" fmla="*/ 2147483647 h 584"/>
              <a:gd name="T40" fmla="*/ 2147483647 w 560"/>
              <a:gd name="T41" fmla="*/ 2147483647 h 584"/>
              <a:gd name="T42" fmla="*/ 2147483647 w 560"/>
              <a:gd name="T43" fmla="*/ 2147483647 h 584"/>
              <a:gd name="T44" fmla="*/ 2147483647 w 560"/>
              <a:gd name="T45" fmla="*/ 2147483647 h 5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0"/>
              <a:gd name="T70" fmla="*/ 0 h 584"/>
              <a:gd name="T71" fmla="*/ 560 w 560"/>
              <a:gd name="T72" fmla="*/ 584 h 5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0" h="584">
                <a:moveTo>
                  <a:pt x="80" y="536"/>
                </a:moveTo>
                <a:lnTo>
                  <a:pt x="80" y="536"/>
                </a:lnTo>
                <a:lnTo>
                  <a:pt x="216" y="552"/>
                </a:lnTo>
                <a:lnTo>
                  <a:pt x="216" y="544"/>
                </a:lnTo>
                <a:lnTo>
                  <a:pt x="216" y="528"/>
                </a:lnTo>
                <a:lnTo>
                  <a:pt x="520" y="560"/>
                </a:lnTo>
                <a:lnTo>
                  <a:pt x="552" y="96"/>
                </a:lnTo>
                <a:lnTo>
                  <a:pt x="560" y="48"/>
                </a:lnTo>
                <a:lnTo>
                  <a:pt x="512" y="48"/>
                </a:lnTo>
                <a:lnTo>
                  <a:pt x="328" y="32"/>
                </a:lnTo>
                <a:lnTo>
                  <a:pt x="128" y="8"/>
                </a:lnTo>
                <a:lnTo>
                  <a:pt x="80" y="0"/>
                </a:lnTo>
                <a:lnTo>
                  <a:pt x="0" y="568"/>
                </a:lnTo>
                <a:lnTo>
                  <a:pt x="72" y="584"/>
                </a:lnTo>
                <a:lnTo>
                  <a:pt x="80" y="53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3807657" y="1502294"/>
            <a:ext cx="1348953" cy="860119"/>
          </a:xfrm>
          <a:custGeom>
            <a:avLst/>
            <a:gdLst>
              <a:gd name="T0" fmla="*/ 2147483647 w 816"/>
              <a:gd name="T1" fmla="*/ 2147483647 h 520"/>
              <a:gd name="T2" fmla="*/ 2147483647 w 816"/>
              <a:gd name="T3" fmla="*/ 2147483647 h 520"/>
              <a:gd name="T4" fmla="*/ 2147483647 w 816"/>
              <a:gd name="T5" fmla="*/ 2147483647 h 520"/>
              <a:gd name="T6" fmla="*/ 2147483647 w 816"/>
              <a:gd name="T7" fmla="*/ 2147483647 h 520"/>
              <a:gd name="T8" fmla="*/ 2147483647 w 816"/>
              <a:gd name="T9" fmla="*/ 0 h 520"/>
              <a:gd name="T10" fmla="*/ 0 w 816"/>
              <a:gd name="T11" fmla="*/ 2147483647 h 520"/>
              <a:gd name="T12" fmla="*/ 2147483647 w 816"/>
              <a:gd name="T13" fmla="*/ 2147483647 h 520"/>
              <a:gd name="T14" fmla="*/ 2147483647 w 816"/>
              <a:gd name="T15" fmla="*/ 2147483647 h 520"/>
              <a:gd name="T16" fmla="*/ 2147483647 w 816"/>
              <a:gd name="T17" fmla="*/ 2147483647 h 520"/>
              <a:gd name="T18" fmla="*/ 2147483647 w 816"/>
              <a:gd name="T19" fmla="*/ 2147483647 h 520"/>
              <a:gd name="T20" fmla="*/ 2147483647 w 816"/>
              <a:gd name="T21" fmla="*/ 2147483647 h 520"/>
              <a:gd name="T22" fmla="*/ 2147483647 w 816"/>
              <a:gd name="T23" fmla="*/ 2147483647 h 520"/>
              <a:gd name="T24" fmla="*/ 2147483647 w 816"/>
              <a:gd name="T25" fmla="*/ 2147483647 h 520"/>
              <a:gd name="T26" fmla="*/ 2147483647 w 816"/>
              <a:gd name="T27" fmla="*/ 2147483647 h 520"/>
              <a:gd name="T28" fmla="*/ 2147483647 w 816"/>
              <a:gd name="T29" fmla="*/ 2147483647 h 520"/>
              <a:gd name="T30" fmla="*/ 2147483647 w 816"/>
              <a:gd name="T31" fmla="*/ 2147483647 h 520"/>
              <a:gd name="T32" fmla="*/ 2147483647 w 816"/>
              <a:gd name="T33" fmla="*/ 2147483647 h 520"/>
              <a:gd name="T34" fmla="*/ 2147483647 w 816"/>
              <a:gd name="T35" fmla="*/ 2147483647 h 520"/>
              <a:gd name="T36" fmla="*/ 2147483647 w 816"/>
              <a:gd name="T37" fmla="*/ 2147483647 h 520"/>
              <a:gd name="T38" fmla="*/ 2147483647 w 816"/>
              <a:gd name="T39" fmla="*/ 2147483647 h 520"/>
              <a:gd name="T40" fmla="*/ 2147483647 w 816"/>
              <a:gd name="T41" fmla="*/ 2147483647 h 520"/>
              <a:gd name="T42" fmla="*/ 2147483647 w 816"/>
              <a:gd name="T43" fmla="*/ 2147483647 h 520"/>
              <a:gd name="T44" fmla="*/ 2147483647 w 816"/>
              <a:gd name="T45" fmla="*/ 2147483647 h 520"/>
              <a:gd name="T46" fmla="*/ 2147483647 w 816"/>
              <a:gd name="T47" fmla="*/ 2147483647 h 520"/>
              <a:gd name="T48" fmla="*/ 2147483647 w 816"/>
              <a:gd name="T49" fmla="*/ 2147483647 h 520"/>
              <a:gd name="T50" fmla="*/ 2147483647 w 816"/>
              <a:gd name="T51" fmla="*/ 2147483647 h 520"/>
              <a:gd name="T52" fmla="*/ 2147483647 w 816"/>
              <a:gd name="T53" fmla="*/ 2147483647 h 520"/>
              <a:gd name="T54" fmla="*/ 2147483647 w 816"/>
              <a:gd name="T55" fmla="*/ 2147483647 h 520"/>
              <a:gd name="T56" fmla="*/ 2147483647 w 816"/>
              <a:gd name="T57" fmla="*/ 2147483647 h 520"/>
              <a:gd name="T58" fmla="*/ 2147483647 w 816"/>
              <a:gd name="T59" fmla="*/ 2147483647 h 520"/>
              <a:gd name="T60" fmla="*/ 2147483647 w 816"/>
              <a:gd name="T61" fmla="*/ 2147483647 h 520"/>
              <a:gd name="T62" fmla="*/ 2147483647 w 816"/>
              <a:gd name="T63" fmla="*/ 2147483647 h 520"/>
              <a:gd name="T64" fmla="*/ 2147483647 w 816"/>
              <a:gd name="T65" fmla="*/ 2147483647 h 520"/>
              <a:gd name="T66" fmla="*/ 2147483647 w 816"/>
              <a:gd name="T67" fmla="*/ 2147483647 h 520"/>
              <a:gd name="T68" fmla="*/ 2147483647 w 816"/>
              <a:gd name="T69" fmla="*/ 2147483647 h 520"/>
              <a:gd name="T70" fmla="*/ 2147483647 w 816"/>
              <a:gd name="T71" fmla="*/ 2147483647 h 520"/>
              <a:gd name="T72" fmla="*/ 2147483647 w 816"/>
              <a:gd name="T73" fmla="*/ 2147483647 h 520"/>
              <a:gd name="T74" fmla="*/ 2147483647 w 816"/>
              <a:gd name="T75" fmla="*/ 2147483647 h 520"/>
              <a:gd name="T76" fmla="*/ 2147483647 w 816"/>
              <a:gd name="T77" fmla="*/ 2147483647 h 520"/>
              <a:gd name="T78" fmla="*/ 2147483647 w 816"/>
              <a:gd name="T79" fmla="*/ 2147483647 h 520"/>
              <a:gd name="T80" fmla="*/ 2147483647 w 816"/>
              <a:gd name="T81" fmla="*/ 2147483647 h 520"/>
              <a:gd name="T82" fmla="*/ 2147483647 w 816"/>
              <a:gd name="T83" fmla="*/ 2147483647 h 520"/>
              <a:gd name="T84" fmla="*/ 2147483647 w 816"/>
              <a:gd name="T85" fmla="*/ 2147483647 h 520"/>
              <a:gd name="T86" fmla="*/ 2147483647 w 816"/>
              <a:gd name="T87" fmla="*/ 2147483647 h 520"/>
              <a:gd name="T88" fmla="*/ 2147483647 w 816"/>
              <a:gd name="T89" fmla="*/ 2147483647 h 520"/>
              <a:gd name="T90" fmla="*/ 2147483647 w 816"/>
              <a:gd name="T91" fmla="*/ 2147483647 h 520"/>
              <a:gd name="T92" fmla="*/ 2147483647 w 816"/>
              <a:gd name="T93" fmla="*/ 2147483647 h 520"/>
              <a:gd name="T94" fmla="*/ 2147483647 w 816"/>
              <a:gd name="T95" fmla="*/ 2147483647 h 520"/>
              <a:gd name="T96" fmla="*/ 2147483647 w 816"/>
              <a:gd name="T97" fmla="*/ 2147483647 h 520"/>
              <a:gd name="T98" fmla="*/ 2147483647 w 816"/>
              <a:gd name="T99" fmla="*/ 2147483647 h 520"/>
              <a:gd name="T100" fmla="*/ 2147483647 w 816"/>
              <a:gd name="T101" fmla="*/ 2147483647 h 520"/>
              <a:gd name="T102" fmla="*/ 2147483647 w 816"/>
              <a:gd name="T103" fmla="*/ 2147483647 h 520"/>
              <a:gd name="T104" fmla="*/ 2147483647 w 816"/>
              <a:gd name="T105" fmla="*/ 2147483647 h 520"/>
              <a:gd name="T106" fmla="*/ 2147483647 w 816"/>
              <a:gd name="T107" fmla="*/ 2147483647 h 520"/>
              <a:gd name="T108" fmla="*/ 2147483647 w 816"/>
              <a:gd name="T109" fmla="*/ 2147483647 h 520"/>
              <a:gd name="T110" fmla="*/ 2147483647 w 816"/>
              <a:gd name="T111" fmla="*/ 2147483647 h 520"/>
              <a:gd name="T112" fmla="*/ 2147483647 w 816"/>
              <a:gd name="T113" fmla="*/ 2147483647 h 520"/>
              <a:gd name="T114" fmla="*/ 2147483647 w 816"/>
              <a:gd name="T115" fmla="*/ 2147483647 h 520"/>
              <a:gd name="T116" fmla="*/ 2147483647 w 816"/>
              <a:gd name="T117" fmla="*/ 2147483647 h 520"/>
              <a:gd name="T118" fmla="*/ 2147483647 w 816"/>
              <a:gd name="T119" fmla="*/ 2147483647 h 520"/>
              <a:gd name="T120" fmla="*/ 2147483647 w 816"/>
              <a:gd name="T121" fmla="*/ 2147483647 h 5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16"/>
              <a:gd name="T184" fmla="*/ 0 h 520"/>
              <a:gd name="T185" fmla="*/ 816 w 816"/>
              <a:gd name="T186" fmla="*/ 520 h 5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16" h="520">
                <a:moveTo>
                  <a:pt x="368" y="472"/>
                </a:moveTo>
                <a:lnTo>
                  <a:pt x="568" y="496"/>
                </a:lnTo>
                <a:lnTo>
                  <a:pt x="784" y="520"/>
                </a:lnTo>
                <a:lnTo>
                  <a:pt x="816" y="112"/>
                </a:lnTo>
                <a:lnTo>
                  <a:pt x="696" y="112"/>
                </a:lnTo>
                <a:lnTo>
                  <a:pt x="328" y="56"/>
                </a:lnTo>
                <a:lnTo>
                  <a:pt x="88" y="16"/>
                </a:lnTo>
                <a:lnTo>
                  <a:pt x="16" y="0"/>
                </a:lnTo>
                <a:lnTo>
                  <a:pt x="0" y="96"/>
                </a:lnTo>
                <a:lnTo>
                  <a:pt x="8" y="112"/>
                </a:lnTo>
                <a:lnTo>
                  <a:pt x="16" y="136"/>
                </a:lnTo>
                <a:lnTo>
                  <a:pt x="16" y="144"/>
                </a:lnTo>
                <a:lnTo>
                  <a:pt x="8" y="144"/>
                </a:lnTo>
                <a:lnTo>
                  <a:pt x="16" y="152"/>
                </a:lnTo>
                <a:lnTo>
                  <a:pt x="8" y="152"/>
                </a:lnTo>
                <a:lnTo>
                  <a:pt x="8" y="160"/>
                </a:lnTo>
                <a:lnTo>
                  <a:pt x="24" y="168"/>
                </a:lnTo>
                <a:lnTo>
                  <a:pt x="24" y="176"/>
                </a:lnTo>
                <a:lnTo>
                  <a:pt x="40" y="176"/>
                </a:lnTo>
                <a:lnTo>
                  <a:pt x="48" y="216"/>
                </a:lnTo>
                <a:lnTo>
                  <a:pt x="48" y="232"/>
                </a:lnTo>
                <a:lnTo>
                  <a:pt x="56" y="232"/>
                </a:lnTo>
                <a:lnTo>
                  <a:pt x="56" y="240"/>
                </a:lnTo>
                <a:lnTo>
                  <a:pt x="64" y="240"/>
                </a:lnTo>
                <a:lnTo>
                  <a:pt x="72" y="248"/>
                </a:lnTo>
                <a:lnTo>
                  <a:pt x="88" y="248"/>
                </a:lnTo>
                <a:lnTo>
                  <a:pt x="88" y="256"/>
                </a:lnTo>
                <a:lnTo>
                  <a:pt x="80" y="272"/>
                </a:lnTo>
                <a:lnTo>
                  <a:pt x="80" y="280"/>
                </a:lnTo>
                <a:lnTo>
                  <a:pt x="72" y="288"/>
                </a:lnTo>
                <a:lnTo>
                  <a:pt x="72" y="296"/>
                </a:lnTo>
                <a:lnTo>
                  <a:pt x="72" y="304"/>
                </a:lnTo>
                <a:lnTo>
                  <a:pt x="64" y="312"/>
                </a:lnTo>
                <a:lnTo>
                  <a:pt x="72" y="320"/>
                </a:lnTo>
                <a:lnTo>
                  <a:pt x="64" y="328"/>
                </a:lnTo>
                <a:lnTo>
                  <a:pt x="56" y="328"/>
                </a:lnTo>
                <a:lnTo>
                  <a:pt x="56" y="344"/>
                </a:lnTo>
                <a:lnTo>
                  <a:pt x="56" y="352"/>
                </a:lnTo>
                <a:lnTo>
                  <a:pt x="56" y="360"/>
                </a:lnTo>
                <a:lnTo>
                  <a:pt x="64" y="360"/>
                </a:lnTo>
                <a:lnTo>
                  <a:pt x="64" y="368"/>
                </a:lnTo>
                <a:lnTo>
                  <a:pt x="80" y="368"/>
                </a:lnTo>
                <a:lnTo>
                  <a:pt x="96" y="352"/>
                </a:lnTo>
                <a:lnTo>
                  <a:pt x="104" y="352"/>
                </a:lnTo>
                <a:lnTo>
                  <a:pt x="104" y="368"/>
                </a:lnTo>
                <a:lnTo>
                  <a:pt x="104" y="376"/>
                </a:lnTo>
                <a:lnTo>
                  <a:pt x="104" y="392"/>
                </a:lnTo>
                <a:lnTo>
                  <a:pt x="112" y="408"/>
                </a:lnTo>
                <a:lnTo>
                  <a:pt x="120" y="424"/>
                </a:lnTo>
                <a:lnTo>
                  <a:pt x="120" y="432"/>
                </a:lnTo>
                <a:lnTo>
                  <a:pt x="112" y="432"/>
                </a:lnTo>
                <a:lnTo>
                  <a:pt x="112" y="440"/>
                </a:lnTo>
                <a:lnTo>
                  <a:pt x="120" y="448"/>
                </a:lnTo>
                <a:lnTo>
                  <a:pt x="128" y="448"/>
                </a:lnTo>
                <a:lnTo>
                  <a:pt x="136" y="464"/>
                </a:lnTo>
                <a:lnTo>
                  <a:pt x="136" y="472"/>
                </a:lnTo>
                <a:lnTo>
                  <a:pt x="144" y="496"/>
                </a:lnTo>
                <a:lnTo>
                  <a:pt x="144" y="504"/>
                </a:lnTo>
                <a:lnTo>
                  <a:pt x="152" y="504"/>
                </a:lnTo>
                <a:lnTo>
                  <a:pt x="152" y="496"/>
                </a:lnTo>
                <a:lnTo>
                  <a:pt x="160" y="488"/>
                </a:lnTo>
                <a:lnTo>
                  <a:pt x="168" y="488"/>
                </a:lnTo>
                <a:lnTo>
                  <a:pt x="176" y="496"/>
                </a:lnTo>
                <a:lnTo>
                  <a:pt x="184" y="496"/>
                </a:lnTo>
                <a:lnTo>
                  <a:pt x="192" y="488"/>
                </a:lnTo>
                <a:lnTo>
                  <a:pt x="200" y="488"/>
                </a:lnTo>
                <a:lnTo>
                  <a:pt x="200" y="496"/>
                </a:lnTo>
                <a:lnTo>
                  <a:pt x="208" y="496"/>
                </a:lnTo>
                <a:lnTo>
                  <a:pt x="224" y="488"/>
                </a:lnTo>
                <a:lnTo>
                  <a:pt x="232" y="496"/>
                </a:lnTo>
                <a:lnTo>
                  <a:pt x="240" y="496"/>
                </a:lnTo>
                <a:lnTo>
                  <a:pt x="248" y="496"/>
                </a:lnTo>
                <a:lnTo>
                  <a:pt x="256" y="480"/>
                </a:lnTo>
                <a:lnTo>
                  <a:pt x="264" y="480"/>
                </a:lnTo>
                <a:lnTo>
                  <a:pt x="272" y="496"/>
                </a:lnTo>
                <a:lnTo>
                  <a:pt x="280" y="512"/>
                </a:lnTo>
                <a:lnTo>
                  <a:pt x="288" y="456"/>
                </a:lnTo>
                <a:lnTo>
                  <a:pt x="368" y="47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4336629" y="2957331"/>
            <a:ext cx="964768" cy="766939"/>
          </a:xfrm>
          <a:custGeom>
            <a:avLst/>
            <a:gdLst>
              <a:gd name="T0" fmla="*/ 2147483647 w 584"/>
              <a:gd name="T1" fmla="*/ 2147483647 h 464"/>
              <a:gd name="T2" fmla="*/ 2147483647 w 584"/>
              <a:gd name="T3" fmla="*/ 2147483647 h 464"/>
              <a:gd name="T4" fmla="*/ 2147483647 w 584"/>
              <a:gd name="T5" fmla="*/ 2147483647 h 464"/>
              <a:gd name="T6" fmla="*/ 0 w 584"/>
              <a:gd name="T7" fmla="*/ 2147483647 h 464"/>
              <a:gd name="T8" fmla="*/ 0 w 584"/>
              <a:gd name="T9" fmla="*/ 2147483647 h 464"/>
              <a:gd name="T10" fmla="*/ 2147483647 w 584"/>
              <a:gd name="T11" fmla="*/ 0 h 464"/>
              <a:gd name="T12" fmla="*/ 2147483647 w 584"/>
              <a:gd name="T13" fmla="*/ 0 h 464"/>
              <a:gd name="T14" fmla="*/ 2147483647 w 584"/>
              <a:gd name="T15" fmla="*/ 2147483647 h 464"/>
              <a:gd name="T16" fmla="*/ 2147483647 w 584"/>
              <a:gd name="T17" fmla="*/ 2147483647 h 464"/>
              <a:gd name="T18" fmla="*/ 2147483647 w 584"/>
              <a:gd name="T19" fmla="*/ 2147483647 h 464"/>
              <a:gd name="T20" fmla="*/ 2147483647 w 584"/>
              <a:gd name="T21" fmla="*/ 2147483647 h 464"/>
              <a:gd name="T22" fmla="*/ 2147483647 w 584"/>
              <a:gd name="T23" fmla="*/ 2147483647 h 464"/>
              <a:gd name="T24" fmla="*/ 2147483647 w 584"/>
              <a:gd name="T25" fmla="*/ 2147483647 h 464"/>
              <a:gd name="T26" fmla="*/ 2147483647 w 584"/>
              <a:gd name="T27" fmla="*/ 2147483647 h 464"/>
              <a:gd name="T28" fmla="*/ 2147483647 w 584"/>
              <a:gd name="T29" fmla="*/ 2147483647 h 464"/>
              <a:gd name="T30" fmla="*/ 2147483647 w 584"/>
              <a:gd name="T31" fmla="*/ 2147483647 h 464"/>
              <a:gd name="T32" fmla="*/ 2147483647 w 584"/>
              <a:gd name="T33" fmla="*/ 2147483647 h 464"/>
              <a:gd name="T34" fmla="*/ 2147483647 w 584"/>
              <a:gd name="T35" fmla="*/ 2147483647 h 4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84"/>
              <a:gd name="T55" fmla="*/ 0 h 464"/>
              <a:gd name="T56" fmla="*/ 584 w 584"/>
              <a:gd name="T57" fmla="*/ 464 h 4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84" h="464">
                <a:moveTo>
                  <a:pt x="432" y="456"/>
                </a:moveTo>
                <a:lnTo>
                  <a:pt x="248" y="440"/>
                </a:lnTo>
                <a:lnTo>
                  <a:pt x="48" y="416"/>
                </a:lnTo>
                <a:lnTo>
                  <a:pt x="0" y="408"/>
                </a:lnTo>
                <a:lnTo>
                  <a:pt x="56" y="0"/>
                </a:lnTo>
                <a:lnTo>
                  <a:pt x="248" y="24"/>
                </a:lnTo>
                <a:lnTo>
                  <a:pt x="384" y="40"/>
                </a:lnTo>
                <a:lnTo>
                  <a:pt x="424" y="40"/>
                </a:lnTo>
                <a:lnTo>
                  <a:pt x="584" y="56"/>
                </a:lnTo>
                <a:lnTo>
                  <a:pt x="576" y="152"/>
                </a:lnTo>
                <a:lnTo>
                  <a:pt x="552" y="464"/>
                </a:lnTo>
                <a:lnTo>
                  <a:pt x="480" y="456"/>
                </a:lnTo>
                <a:lnTo>
                  <a:pt x="432" y="456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5116471" y="1687220"/>
            <a:ext cx="874455" cy="556211"/>
          </a:xfrm>
          <a:custGeom>
            <a:avLst/>
            <a:gdLst>
              <a:gd name="T0" fmla="*/ 0 w 529"/>
              <a:gd name="T1" fmla="*/ 2147483647 h 336"/>
              <a:gd name="T2" fmla="*/ 0 w 529"/>
              <a:gd name="T3" fmla="*/ 2147483647 h 336"/>
              <a:gd name="T4" fmla="*/ 0 w 529"/>
              <a:gd name="T5" fmla="*/ 2147483647 h 336"/>
              <a:gd name="T6" fmla="*/ 2147483647 w 529"/>
              <a:gd name="T7" fmla="*/ 2147483647 h 336"/>
              <a:gd name="T8" fmla="*/ 2147483647 w 529"/>
              <a:gd name="T9" fmla="*/ 0 h 336"/>
              <a:gd name="T10" fmla="*/ 2147483647 w 529"/>
              <a:gd name="T11" fmla="*/ 2147483647 h 336"/>
              <a:gd name="T12" fmla="*/ 2147483647 w 529"/>
              <a:gd name="T13" fmla="*/ 2147483647 h 336"/>
              <a:gd name="T14" fmla="*/ 2147483647 w 529"/>
              <a:gd name="T15" fmla="*/ 2147483647 h 336"/>
              <a:gd name="T16" fmla="*/ 2147483647 w 529"/>
              <a:gd name="T17" fmla="*/ 2147483647 h 336"/>
              <a:gd name="T18" fmla="*/ 2147483647 w 529"/>
              <a:gd name="T19" fmla="*/ 2147483647 h 336"/>
              <a:gd name="T20" fmla="*/ 2147483647 w 529"/>
              <a:gd name="T21" fmla="*/ 2147483647 h 336"/>
              <a:gd name="T22" fmla="*/ 2147483647 w 529"/>
              <a:gd name="T23" fmla="*/ 2147483647 h 336"/>
              <a:gd name="T24" fmla="*/ 2147483647 w 529"/>
              <a:gd name="T25" fmla="*/ 2147483647 h 336"/>
              <a:gd name="T26" fmla="*/ 2147483647 w 529"/>
              <a:gd name="T27" fmla="*/ 2147483647 h 336"/>
              <a:gd name="T28" fmla="*/ 2147483647 w 529"/>
              <a:gd name="T29" fmla="*/ 2147483647 h 336"/>
              <a:gd name="T30" fmla="*/ 2147483647 w 529"/>
              <a:gd name="T31" fmla="*/ 2147483647 h 336"/>
              <a:gd name="T32" fmla="*/ 2147483647 w 529"/>
              <a:gd name="T33" fmla="*/ 2147483647 h 336"/>
              <a:gd name="T34" fmla="*/ 2147483647 w 529"/>
              <a:gd name="T35" fmla="*/ 2147483647 h 336"/>
              <a:gd name="T36" fmla="*/ 2147483647 w 529"/>
              <a:gd name="T37" fmla="*/ 2147483647 h 336"/>
              <a:gd name="T38" fmla="*/ 2147483647 w 529"/>
              <a:gd name="T39" fmla="*/ 2147483647 h 336"/>
              <a:gd name="T40" fmla="*/ 2147483647 w 529"/>
              <a:gd name="T41" fmla="*/ 2147483647 h 336"/>
              <a:gd name="T42" fmla="*/ 2147483647 w 529"/>
              <a:gd name="T43" fmla="*/ 2147483647 h 336"/>
              <a:gd name="T44" fmla="*/ 2147483647 w 529"/>
              <a:gd name="T45" fmla="*/ 2147483647 h 336"/>
              <a:gd name="T46" fmla="*/ 2147483647 w 529"/>
              <a:gd name="T47" fmla="*/ 2147483647 h 336"/>
              <a:gd name="T48" fmla="*/ 2147483647 w 529"/>
              <a:gd name="T49" fmla="*/ 2147483647 h 336"/>
              <a:gd name="T50" fmla="*/ 2147483647 w 529"/>
              <a:gd name="T51" fmla="*/ 2147483647 h 336"/>
              <a:gd name="T52" fmla="*/ 2147483647 w 529"/>
              <a:gd name="T53" fmla="*/ 2147483647 h 336"/>
              <a:gd name="T54" fmla="*/ 2147483647 w 529"/>
              <a:gd name="T55" fmla="*/ 2147483647 h 336"/>
              <a:gd name="T56" fmla="*/ 2147483647 w 529"/>
              <a:gd name="T57" fmla="*/ 2147483647 h 336"/>
              <a:gd name="T58" fmla="*/ 2147483647 w 529"/>
              <a:gd name="T59" fmla="*/ 2147483647 h 336"/>
              <a:gd name="T60" fmla="*/ 2147483647 w 529"/>
              <a:gd name="T61" fmla="*/ 2147483647 h 336"/>
              <a:gd name="T62" fmla="*/ 2147483647 w 529"/>
              <a:gd name="T63" fmla="*/ 2147483647 h 336"/>
              <a:gd name="T64" fmla="*/ 2147483647 w 529"/>
              <a:gd name="T65" fmla="*/ 2147483647 h 336"/>
              <a:gd name="T66" fmla="*/ 2147483647 w 529"/>
              <a:gd name="T67" fmla="*/ 2147483647 h 336"/>
              <a:gd name="T68" fmla="*/ 2147483647 w 529"/>
              <a:gd name="T69" fmla="*/ 2147483647 h 336"/>
              <a:gd name="T70" fmla="*/ 2147483647 w 529"/>
              <a:gd name="T71" fmla="*/ 2147483647 h 336"/>
              <a:gd name="T72" fmla="*/ 2147483647 w 529"/>
              <a:gd name="T73" fmla="*/ 2147483647 h 336"/>
              <a:gd name="T74" fmla="*/ 2147483647 w 529"/>
              <a:gd name="T75" fmla="*/ 2147483647 h 336"/>
              <a:gd name="T76" fmla="*/ 0 w 529"/>
              <a:gd name="T77" fmla="*/ 2147483647 h 3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29"/>
              <a:gd name="T118" fmla="*/ 0 h 336"/>
              <a:gd name="T119" fmla="*/ 529 w 529"/>
              <a:gd name="T120" fmla="*/ 336 h 3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29" h="336">
                <a:moveTo>
                  <a:pt x="0" y="312"/>
                </a:moveTo>
                <a:lnTo>
                  <a:pt x="0" y="304"/>
                </a:lnTo>
                <a:lnTo>
                  <a:pt x="0" y="288"/>
                </a:lnTo>
                <a:lnTo>
                  <a:pt x="16" y="96"/>
                </a:lnTo>
                <a:lnTo>
                  <a:pt x="24" y="0"/>
                </a:lnTo>
                <a:lnTo>
                  <a:pt x="24" y="8"/>
                </a:lnTo>
                <a:lnTo>
                  <a:pt x="32" y="8"/>
                </a:lnTo>
                <a:lnTo>
                  <a:pt x="280" y="16"/>
                </a:lnTo>
                <a:lnTo>
                  <a:pt x="441" y="24"/>
                </a:lnTo>
                <a:lnTo>
                  <a:pt x="473" y="24"/>
                </a:lnTo>
                <a:lnTo>
                  <a:pt x="481" y="24"/>
                </a:lnTo>
                <a:lnTo>
                  <a:pt x="489" y="56"/>
                </a:lnTo>
                <a:lnTo>
                  <a:pt x="489" y="72"/>
                </a:lnTo>
                <a:lnTo>
                  <a:pt x="489" y="112"/>
                </a:lnTo>
                <a:lnTo>
                  <a:pt x="489" y="136"/>
                </a:lnTo>
                <a:lnTo>
                  <a:pt x="497" y="144"/>
                </a:lnTo>
                <a:lnTo>
                  <a:pt x="505" y="152"/>
                </a:lnTo>
                <a:lnTo>
                  <a:pt x="505" y="184"/>
                </a:lnTo>
                <a:lnTo>
                  <a:pt x="505" y="200"/>
                </a:lnTo>
                <a:lnTo>
                  <a:pt x="505" y="216"/>
                </a:lnTo>
                <a:lnTo>
                  <a:pt x="505" y="224"/>
                </a:lnTo>
                <a:lnTo>
                  <a:pt x="513" y="240"/>
                </a:lnTo>
                <a:lnTo>
                  <a:pt x="513" y="256"/>
                </a:lnTo>
                <a:lnTo>
                  <a:pt x="513" y="280"/>
                </a:lnTo>
                <a:lnTo>
                  <a:pt x="521" y="288"/>
                </a:lnTo>
                <a:lnTo>
                  <a:pt x="529" y="304"/>
                </a:lnTo>
                <a:lnTo>
                  <a:pt x="529" y="328"/>
                </a:lnTo>
                <a:lnTo>
                  <a:pt x="529" y="336"/>
                </a:lnTo>
                <a:lnTo>
                  <a:pt x="505" y="336"/>
                </a:lnTo>
                <a:lnTo>
                  <a:pt x="296" y="328"/>
                </a:lnTo>
                <a:lnTo>
                  <a:pt x="16" y="312"/>
                </a:lnTo>
                <a:lnTo>
                  <a:pt x="0" y="31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5076332" y="2203293"/>
            <a:ext cx="927496" cy="635054"/>
          </a:xfrm>
          <a:custGeom>
            <a:avLst/>
            <a:gdLst>
              <a:gd name="T0" fmla="*/ 2147483647 w 561"/>
              <a:gd name="T1" fmla="*/ 2147483647 h 384"/>
              <a:gd name="T2" fmla="*/ 2147483647 w 561"/>
              <a:gd name="T3" fmla="*/ 2147483647 h 384"/>
              <a:gd name="T4" fmla="*/ 2147483647 w 561"/>
              <a:gd name="T5" fmla="*/ 2147483647 h 384"/>
              <a:gd name="T6" fmla="*/ 2147483647 w 561"/>
              <a:gd name="T7" fmla="*/ 2147483647 h 384"/>
              <a:gd name="T8" fmla="*/ 2147483647 w 561"/>
              <a:gd name="T9" fmla="*/ 2147483647 h 384"/>
              <a:gd name="T10" fmla="*/ 2147483647 w 561"/>
              <a:gd name="T11" fmla="*/ 2147483647 h 384"/>
              <a:gd name="T12" fmla="*/ 2147483647 w 561"/>
              <a:gd name="T13" fmla="*/ 2147483647 h 384"/>
              <a:gd name="T14" fmla="*/ 2147483647 w 561"/>
              <a:gd name="T15" fmla="*/ 2147483647 h 384"/>
              <a:gd name="T16" fmla="*/ 2147483647 w 561"/>
              <a:gd name="T17" fmla="*/ 2147483647 h 384"/>
              <a:gd name="T18" fmla="*/ 2147483647 w 561"/>
              <a:gd name="T19" fmla="*/ 2147483647 h 384"/>
              <a:gd name="T20" fmla="*/ 2147483647 w 561"/>
              <a:gd name="T21" fmla="*/ 2147483647 h 384"/>
              <a:gd name="T22" fmla="*/ 2147483647 w 561"/>
              <a:gd name="T23" fmla="*/ 2147483647 h 384"/>
              <a:gd name="T24" fmla="*/ 2147483647 w 561"/>
              <a:gd name="T25" fmla="*/ 2147483647 h 384"/>
              <a:gd name="T26" fmla="*/ 2147483647 w 561"/>
              <a:gd name="T27" fmla="*/ 2147483647 h 384"/>
              <a:gd name="T28" fmla="*/ 2147483647 w 561"/>
              <a:gd name="T29" fmla="*/ 2147483647 h 384"/>
              <a:gd name="T30" fmla="*/ 2147483647 w 561"/>
              <a:gd name="T31" fmla="*/ 2147483647 h 384"/>
              <a:gd name="T32" fmla="*/ 2147483647 w 561"/>
              <a:gd name="T33" fmla="*/ 2147483647 h 384"/>
              <a:gd name="T34" fmla="*/ 2147483647 w 561"/>
              <a:gd name="T35" fmla="*/ 2147483647 h 384"/>
              <a:gd name="T36" fmla="*/ 2147483647 w 561"/>
              <a:gd name="T37" fmla="*/ 2147483647 h 384"/>
              <a:gd name="T38" fmla="*/ 2147483647 w 561"/>
              <a:gd name="T39" fmla="*/ 2147483647 h 384"/>
              <a:gd name="T40" fmla="*/ 2147483647 w 561"/>
              <a:gd name="T41" fmla="*/ 2147483647 h 384"/>
              <a:gd name="T42" fmla="*/ 2147483647 w 561"/>
              <a:gd name="T43" fmla="*/ 2147483647 h 384"/>
              <a:gd name="T44" fmla="*/ 2147483647 w 561"/>
              <a:gd name="T45" fmla="*/ 2147483647 h 384"/>
              <a:gd name="T46" fmla="*/ 2147483647 w 561"/>
              <a:gd name="T47" fmla="*/ 2147483647 h 384"/>
              <a:gd name="T48" fmla="*/ 2147483647 w 561"/>
              <a:gd name="T49" fmla="*/ 2147483647 h 384"/>
              <a:gd name="T50" fmla="*/ 2147483647 w 561"/>
              <a:gd name="T51" fmla="*/ 2147483647 h 384"/>
              <a:gd name="T52" fmla="*/ 2147483647 w 561"/>
              <a:gd name="T53" fmla="*/ 0 h 384"/>
              <a:gd name="T54" fmla="*/ 2147483647 w 561"/>
              <a:gd name="T55" fmla="*/ 0 h 384"/>
              <a:gd name="T56" fmla="*/ 2147483647 w 561"/>
              <a:gd name="T57" fmla="*/ 2147483647 h 384"/>
              <a:gd name="T58" fmla="*/ 0 w 561"/>
              <a:gd name="T59" fmla="*/ 2147483647 h 384"/>
              <a:gd name="T60" fmla="*/ 2147483647 w 561"/>
              <a:gd name="T61" fmla="*/ 2147483647 h 384"/>
              <a:gd name="T62" fmla="*/ 2147483647 w 561"/>
              <a:gd name="T63" fmla="*/ 2147483647 h 3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61"/>
              <a:gd name="T97" fmla="*/ 0 h 384"/>
              <a:gd name="T98" fmla="*/ 561 w 561"/>
              <a:gd name="T99" fmla="*/ 384 h 3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61" h="384">
                <a:moveTo>
                  <a:pt x="400" y="312"/>
                </a:moveTo>
                <a:lnTo>
                  <a:pt x="432" y="336"/>
                </a:lnTo>
                <a:lnTo>
                  <a:pt x="440" y="344"/>
                </a:lnTo>
                <a:lnTo>
                  <a:pt x="448" y="336"/>
                </a:lnTo>
                <a:lnTo>
                  <a:pt x="456" y="328"/>
                </a:lnTo>
                <a:lnTo>
                  <a:pt x="497" y="328"/>
                </a:lnTo>
                <a:lnTo>
                  <a:pt x="505" y="336"/>
                </a:lnTo>
                <a:lnTo>
                  <a:pt x="513" y="344"/>
                </a:lnTo>
                <a:lnTo>
                  <a:pt x="521" y="344"/>
                </a:lnTo>
                <a:lnTo>
                  <a:pt x="529" y="344"/>
                </a:lnTo>
                <a:lnTo>
                  <a:pt x="545" y="360"/>
                </a:lnTo>
                <a:lnTo>
                  <a:pt x="553" y="376"/>
                </a:lnTo>
                <a:lnTo>
                  <a:pt x="553" y="384"/>
                </a:lnTo>
                <a:lnTo>
                  <a:pt x="561" y="384"/>
                </a:lnTo>
                <a:lnTo>
                  <a:pt x="561" y="376"/>
                </a:lnTo>
                <a:lnTo>
                  <a:pt x="553" y="360"/>
                </a:lnTo>
                <a:lnTo>
                  <a:pt x="545" y="344"/>
                </a:lnTo>
                <a:lnTo>
                  <a:pt x="545" y="336"/>
                </a:lnTo>
                <a:lnTo>
                  <a:pt x="561" y="296"/>
                </a:lnTo>
                <a:lnTo>
                  <a:pt x="545" y="296"/>
                </a:lnTo>
                <a:lnTo>
                  <a:pt x="545" y="288"/>
                </a:lnTo>
                <a:lnTo>
                  <a:pt x="553" y="288"/>
                </a:lnTo>
                <a:lnTo>
                  <a:pt x="553" y="280"/>
                </a:lnTo>
                <a:lnTo>
                  <a:pt x="545" y="272"/>
                </a:lnTo>
                <a:lnTo>
                  <a:pt x="545" y="264"/>
                </a:lnTo>
                <a:lnTo>
                  <a:pt x="561" y="264"/>
                </a:lnTo>
                <a:lnTo>
                  <a:pt x="561" y="80"/>
                </a:lnTo>
                <a:lnTo>
                  <a:pt x="553" y="80"/>
                </a:lnTo>
                <a:lnTo>
                  <a:pt x="537" y="64"/>
                </a:lnTo>
                <a:lnTo>
                  <a:pt x="529" y="56"/>
                </a:lnTo>
                <a:lnTo>
                  <a:pt x="529" y="48"/>
                </a:lnTo>
                <a:lnTo>
                  <a:pt x="537" y="48"/>
                </a:lnTo>
                <a:lnTo>
                  <a:pt x="537" y="40"/>
                </a:lnTo>
                <a:lnTo>
                  <a:pt x="553" y="24"/>
                </a:lnTo>
                <a:lnTo>
                  <a:pt x="545" y="24"/>
                </a:lnTo>
                <a:lnTo>
                  <a:pt x="553" y="16"/>
                </a:lnTo>
                <a:lnTo>
                  <a:pt x="553" y="24"/>
                </a:lnTo>
                <a:lnTo>
                  <a:pt x="529" y="24"/>
                </a:lnTo>
                <a:lnTo>
                  <a:pt x="320" y="16"/>
                </a:lnTo>
                <a:lnTo>
                  <a:pt x="40" y="0"/>
                </a:lnTo>
                <a:lnTo>
                  <a:pt x="24" y="0"/>
                </a:lnTo>
                <a:lnTo>
                  <a:pt x="16" y="96"/>
                </a:lnTo>
                <a:lnTo>
                  <a:pt x="0" y="296"/>
                </a:lnTo>
                <a:lnTo>
                  <a:pt x="8" y="296"/>
                </a:lnTo>
                <a:lnTo>
                  <a:pt x="208" y="304"/>
                </a:lnTo>
                <a:lnTo>
                  <a:pt x="352" y="312"/>
                </a:lnTo>
                <a:lnTo>
                  <a:pt x="400" y="31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5037626" y="2692127"/>
            <a:ext cx="1098086" cy="543309"/>
          </a:xfrm>
          <a:custGeom>
            <a:avLst/>
            <a:gdLst>
              <a:gd name="T0" fmla="*/ 2147483647 w 665"/>
              <a:gd name="T1" fmla="*/ 2147483647 h 328"/>
              <a:gd name="T2" fmla="*/ 2147483647 w 665"/>
              <a:gd name="T3" fmla="*/ 2147483647 h 328"/>
              <a:gd name="T4" fmla="*/ 2147483647 w 665"/>
              <a:gd name="T5" fmla="*/ 2147483647 h 328"/>
              <a:gd name="T6" fmla="*/ 2147483647 w 665"/>
              <a:gd name="T7" fmla="*/ 2147483647 h 328"/>
              <a:gd name="T8" fmla="*/ 2147483647 w 665"/>
              <a:gd name="T9" fmla="*/ 2147483647 h 328"/>
              <a:gd name="T10" fmla="*/ 2147483647 w 665"/>
              <a:gd name="T11" fmla="*/ 2147483647 h 328"/>
              <a:gd name="T12" fmla="*/ 2147483647 w 665"/>
              <a:gd name="T13" fmla="*/ 2147483647 h 328"/>
              <a:gd name="T14" fmla="*/ 2147483647 w 665"/>
              <a:gd name="T15" fmla="*/ 2147483647 h 328"/>
              <a:gd name="T16" fmla="*/ 2147483647 w 665"/>
              <a:gd name="T17" fmla="*/ 2147483647 h 328"/>
              <a:gd name="T18" fmla="*/ 2147483647 w 665"/>
              <a:gd name="T19" fmla="*/ 2147483647 h 328"/>
              <a:gd name="T20" fmla="*/ 2147483647 w 665"/>
              <a:gd name="T21" fmla="*/ 2147483647 h 328"/>
              <a:gd name="T22" fmla="*/ 2147483647 w 665"/>
              <a:gd name="T23" fmla="*/ 2147483647 h 328"/>
              <a:gd name="T24" fmla="*/ 2147483647 w 665"/>
              <a:gd name="T25" fmla="*/ 2147483647 h 328"/>
              <a:gd name="T26" fmla="*/ 2147483647 w 665"/>
              <a:gd name="T27" fmla="*/ 2147483647 h 328"/>
              <a:gd name="T28" fmla="*/ 2147483647 w 665"/>
              <a:gd name="T29" fmla="*/ 2147483647 h 328"/>
              <a:gd name="T30" fmla="*/ 2147483647 w 665"/>
              <a:gd name="T31" fmla="*/ 2147483647 h 328"/>
              <a:gd name="T32" fmla="*/ 2147483647 w 665"/>
              <a:gd name="T33" fmla="*/ 2147483647 h 328"/>
              <a:gd name="T34" fmla="*/ 2147483647 w 665"/>
              <a:gd name="T35" fmla="*/ 2147483647 h 328"/>
              <a:gd name="T36" fmla="*/ 2147483647 w 665"/>
              <a:gd name="T37" fmla="*/ 2147483647 h 328"/>
              <a:gd name="T38" fmla="*/ 2147483647 w 665"/>
              <a:gd name="T39" fmla="*/ 2147483647 h 328"/>
              <a:gd name="T40" fmla="*/ 2147483647 w 665"/>
              <a:gd name="T41" fmla="*/ 2147483647 h 328"/>
              <a:gd name="T42" fmla="*/ 2147483647 w 665"/>
              <a:gd name="T43" fmla="*/ 2147483647 h 328"/>
              <a:gd name="T44" fmla="*/ 2147483647 w 665"/>
              <a:gd name="T45" fmla="*/ 2147483647 h 328"/>
              <a:gd name="T46" fmla="*/ 2147483647 w 665"/>
              <a:gd name="T47" fmla="*/ 2147483647 h 328"/>
              <a:gd name="T48" fmla="*/ 2147483647 w 665"/>
              <a:gd name="T49" fmla="*/ 2147483647 h 328"/>
              <a:gd name="T50" fmla="*/ 2147483647 w 665"/>
              <a:gd name="T51" fmla="*/ 2147483647 h 328"/>
              <a:gd name="T52" fmla="*/ 2147483647 w 665"/>
              <a:gd name="T53" fmla="*/ 2147483647 h 328"/>
              <a:gd name="T54" fmla="*/ 2147483647 w 665"/>
              <a:gd name="T55" fmla="*/ 2147483647 h 328"/>
              <a:gd name="T56" fmla="*/ 2147483647 w 665"/>
              <a:gd name="T57" fmla="*/ 2147483647 h 328"/>
              <a:gd name="T58" fmla="*/ 2147483647 w 665"/>
              <a:gd name="T59" fmla="*/ 2147483647 h 328"/>
              <a:gd name="T60" fmla="*/ 2147483647 w 665"/>
              <a:gd name="T61" fmla="*/ 2147483647 h 328"/>
              <a:gd name="T62" fmla="*/ 2147483647 w 665"/>
              <a:gd name="T63" fmla="*/ 2147483647 h 328"/>
              <a:gd name="T64" fmla="*/ 2147483647 w 665"/>
              <a:gd name="T65" fmla="*/ 2147483647 h 328"/>
              <a:gd name="T66" fmla="*/ 2147483647 w 665"/>
              <a:gd name="T67" fmla="*/ 2147483647 h 328"/>
              <a:gd name="T68" fmla="*/ 2147483647 w 665"/>
              <a:gd name="T69" fmla="*/ 2147483647 h 328"/>
              <a:gd name="T70" fmla="*/ 2147483647 w 665"/>
              <a:gd name="T71" fmla="*/ 2147483647 h 328"/>
              <a:gd name="T72" fmla="*/ 2147483647 w 665"/>
              <a:gd name="T73" fmla="*/ 2147483647 h 328"/>
              <a:gd name="T74" fmla="*/ 2147483647 w 665"/>
              <a:gd name="T75" fmla="*/ 2147483647 h 328"/>
              <a:gd name="T76" fmla="*/ 2147483647 w 665"/>
              <a:gd name="T77" fmla="*/ 2147483647 h 328"/>
              <a:gd name="T78" fmla="*/ 2147483647 w 665"/>
              <a:gd name="T79" fmla="*/ 2147483647 h 328"/>
              <a:gd name="T80" fmla="*/ 2147483647 w 665"/>
              <a:gd name="T81" fmla="*/ 2147483647 h 328"/>
              <a:gd name="T82" fmla="*/ 2147483647 w 665"/>
              <a:gd name="T83" fmla="*/ 2147483647 h 328"/>
              <a:gd name="T84" fmla="*/ 2147483647 w 665"/>
              <a:gd name="T85" fmla="*/ 2147483647 h 328"/>
              <a:gd name="T86" fmla="*/ 2147483647 w 665"/>
              <a:gd name="T87" fmla="*/ 2147483647 h 328"/>
              <a:gd name="T88" fmla="*/ 2147483647 w 665"/>
              <a:gd name="T89" fmla="*/ 2147483647 h 328"/>
              <a:gd name="T90" fmla="*/ 2147483647 w 665"/>
              <a:gd name="T91" fmla="*/ 0 h 328"/>
              <a:gd name="T92" fmla="*/ 2147483647 w 665"/>
              <a:gd name="T93" fmla="*/ 0 h 328"/>
              <a:gd name="T94" fmla="*/ 2147483647 w 665"/>
              <a:gd name="T95" fmla="*/ 0 h 328"/>
              <a:gd name="T96" fmla="*/ 0 w 665"/>
              <a:gd name="T97" fmla="*/ 2147483647 h 328"/>
              <a:gd name="T98" fmla="*/ 0 w 665"/>
              <a:gd name="T99" fmla="*/ 2147483647 h 328"/>
              <a:gd name="T100" fmla="*/ 2147483647 w 665"/>
              <a:gd name="T101" fmla="*/ 2147483647 h 328"/>
              <a:gd name="T102" fmla="*/ 2147483647 w 665"/>
              <a:gd name="T103" fmla="*/ 2147483647 h 328"/>
              <a:gd name="T104" fmla="*/ 2147483647 w 665"/>
              <a:gd name="T105" fmla="*/ 2147483647 h 328"/>
              <a:gd name="T106" fmla="*/ 2147483647 w 665"/>
              <a:gd name="T107" fmla="*/ 2147483647 h 328"/>
              <a:gd name="T108" fmla="*/ 2147483647 w 665"/>
              <a:gd name="T109" fmla="*/ 2147483647 h 328"/>
              <a:gd name="T110" fmla="*/ 2147483647 w 665"/>
              <a:gd name="T111" fmla="*/ 2147483647 h 328"/>
              <a:gd name="T112" fmla="*/ 2147483647 w 665"/>
              <a:gd name="T113" fmla="*/ 2147483647 h 328"/>
              <a:gd name="T114" fmla="*/ 2147483647 w 665"/>
              <a:gd name="T115" fmla="*/ 2147483647 h 3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65"/>
              <a:gd name="T175" fmla="*/ 0 h 328"/>
              <a:gd name="T176" fmla="*/ 665 w 665"/>
              <a:gd name="T177" fmla="*/ 328 h 3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65" h="328">
                <a:moveTo>
                  <a:pt x="665" y="328"/>
                </a:moveTo>
                <a:lnTo>
                  <a:pt x="649" y="304"/>
                </a:lnTo>
                <a:lnTo>
                  <a:pt x="641" y="296"/>
                </a:lnTo>
                <a:lnTo>
                  <a:pt x="641" y="288"/>
                </a:lnTo>
                <a:lnTo>
                  <a:pt x="633" y="264"/>
                </a:lnTo>
                <a:lnTo>
                  <a:pt x="625" y="264"/>
                </a:lnTo>
                <a:lnTo>
                  <a:pt x="625" y="232"/>
                </a:lnTo>
                <a:lnTo>
                  <a:pt x="625" y="224"/>
                </a:lnTo>
                <a:lnTo>
                  <a:pt x="625" y="216"/>
                </a:lnTo>
                <a:lnTo>
                  <a:pt x="625" y="208"/>
                </a:lnTo>
                <a:lnTo>
                  <a:pt x="617" y="184"/>
                </a:lnTo>
                <a:lnTo>
                  <a:pt x="617" y="176"/>
                </a:lnTo>
                <a:lnTo>
                  <a:pt x="609" y="176"/>
                </a:lnTo>
                <a:lnTo>
                  <a:pt x="609" y="160"/>
                </a:lnTo>
                <a:lnTo>
                  <a:pt x="609" y="128"/>
                </a:lnTo>
                <a:lnTo>
                  <a:pt x="593" y="120"/>
                </a:lnTo>
                <a:lnTo>
                  <a:pt x="585" y="112"/>
                </a:lnTo>
                <a:lnTo>
                  <a:pt x="585" y="104"/>
                </a:lnTo>
                <a:lnTo>
                  <a:pt x="585" y="96"/>
                </a:lnTo>
                <a:lnTo>
                  <a:pt x="585" y="88"/>
                </a:lnTo>
                <a:lnTo>
                  <a:pt x="569" y="72"/>
                </a:lnTo>
                <a:lnTo>
                  <a:pt x="569" y="64"/>
                </a:lnTo>
                <a:lnTo>
                  <a:pt x="553" y="48"/>
                </a:lnTo>
                <a:lnTo>
                  <a:pt x="545" y="48"/>
                </a:lnTo>
                <a:lnTo>
                  <a:pt x="537" y="48"/>
                </a:lnTo>
                <a:lnTo>
                  <a:pt x="529" y="40"/>
                </a:lnTo>
                <a:lnTo>
                  <a:pt x="521" y="32"/>
                </a:lnTo>
                <a:lnTo>
                  <a:pt x="480" y="32"/>
                </a:lnTo>
                <a:lnTo>
                  <a:pt x="472" y="40"/>
                </a:lnTo>
                <a:lnTo>
                  <a:pt x="464" y="48"/>
                </a:lnTo>
                <a:lnTo>
                  <a:pt x="456" y="40"/>
                </a:lnTo>
                <a:lnTo>
                  <a:pt x="424" y="16"/>
                </a:lnTo>
                <a:lnTo>
                  <a:pt x="303" y="12"/>
                </a:lnTo>
                <a:lnTo>
                  <a:pt x="55" y="0"/>
                </a:lnTo>
                <a:lnTo>
                  <a:pt x="24" y="0"/>
                </a:lnTo>
                <a:lnTo>
                  <a:pt x="0" y="200"/>
                </a:lnTo>
                <a:lnTo>
                  <a:pt x="160" y="216"/>
                </a:lnTo>
                <a:lnTo>
                  <a:pt x="152" y="312"/>
                </a:lnTo>
                <a:lnTo>
                  <a:pt x="184" y="320"/>
                </a:lnTo>
                <a:lnTo>
                  <a:pt x="424" y="328"/>
                </a:lnTo>
                <a:lnTo>
                  <a:pt x="649" y="328"/>
                </a:lnTo>
                <a:lnTo>
                  <a:pt x="665" y="32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5248355" y="3208198"/>
            <a:ext cx="980535" cy="528973"/>
          </a:xfrm>
          <a:custGeom>
            <a:avLst/>
            <a:gdLst>
              <a:gd name="T0" fmla="*/ 0 w 593"/>
              <a:gd name="T1" fmla="*/ 2147483647 h 320"/>
              <a:gd name="T2" fmla="*/ 2147483647 w 593"/>
              <a:gd name="T3" fmla="*/ 0 h 320"/>
              <a:gd name="T4" fmla="*/ 2147483647 w 593"/>
              <a:gd name="T5" fmla="*/ 0 h 320"/>
              <a:gd name="T6" fmla="*/ 2147483647 w 593"/>
              <a:gd name="T7" fmla="*/ 2147483647 h 320"/>
              <a:gd name="T8" fmla="*/ 2147483647 w 593"/>
              <a:gd name="T9" fmla="*/ 2147483647 h 320"/>
              <a:gd name="T10" fmla="*/ 2147483647 w 593"/>
              <a:gd name="T11" fmla="*/ 2147483647 h 320"/>
              <a:gd name="T12" fmla="*/ 2147483647 w 593"/>
              <a:gd name="T13" fmla="*/ 2147483647 h 320"/>
              <a:gd name="T14" fmla="*/ 2147483647 w 593"/>
              <a:gd name="T15" fmla="*/ 2147483647 h 320"/>
              <a:gd name="T16" fmla="*/ 2147483647 w 593"/>
              <a:gd name="T17" fmla="*/ 2147483647 h 320"/>
              <a:gd name="T18" fmla="*/ 2147483647 w 593"/>
              <a:gd name="T19" fmla="*/ 2147483647 h 320"/>
              <a:gd name="T20" fmla="*/ 2147483647 w 593"/>
              <a:gd name="T21" fmla="*/ 2147483647 h 320"/>
              <a:gd name="T22" fmla="*/ 2147483647 w 593"/>
              <a:gd name="T23" fmla="*/ 2147483647 h 320"/>
              <a:gd name="T24" fmla="*/ 2147483647 w 593"/>
              <a:gd name="T25" fmla="*/ 2147483647 h 320"/>
              <a:gd name="T26" fmla="*/ 2147483647 w 593"/>
              <a:gd name="T27" fmla="*/ 2147483647 h 320"/>
              <a:gd name="T28" fmla="*/ 2147483647 w 593"/>
              <a:gd name="T29" fmla="*/ 2147483647 h 320"/>
              <a:gd name="T30" fmla="*/ 2147483647 w 593"/>
              <a:gd name="T31" fmla="*/ 2147483647 h 320"/>
              <a:gd name="T32" fmla="*/ 2147483647 w 593"/>
              <a:gd name="T33" fmla="*/ 2147483647 h 320"/>
              <a:gd name="T34" fmla="*/ 2147483647 w 593"/>
              <a:gd name="T35" fmla="*/ 2147483647 h 320"/>
              <a:gd name="T36" fmla="*/ 2147483647 w 593"/>
              <a:gd name="T37" fmla="*/ 2147483647 h 320"/>
              <a:gd name="T38" fmla="*/ 2147483647 w 593"/>
              <a:gd name="T39" fmla="*/ 2147483647 h 320"/>
              <a:gd name="T40" fmla="*/ 2147483647 w 593"/>
              <a:gd name="T41" fmla="*/ 2147483647 h 320"/>
              <a:gd name="T42" fmla="*/ 2147483647 w 593"/>
              <a:gd name="T43" fmla="*/ 2147483647 h 320"/>
              <a:gd name="T44" fmla="*/ 2147483647 w 593"/>
              <a:gd name="T45" fmla="*/ 2147483647 h 320"/>
              <a:gd name="T46" fmla="*/ 2147483647 w 593"/>
              <a:gd name="T47" fmla="*/ 2147483647 h 320"/>
              <a:gd name="T48" fmla="*/ 2147483647 w 593"/>
              <a:gd name="T49" fmla="*/ 2147483647 h 320"/>
              <a:gd name="T50" fmla="*/ 2147483647 w 593"/>
              <a:gd name="T51" fmla="*/ 2147483647 h 320"/>
              <a:gd name="T52" fmla="*/ 2147483647 w 593"/>
              <a:gd name="T53" fmla="*/ 2147483647 h 320"/>
              <a:gd name="T54" fmla="*/ 2147483647 w 593"/>
              <a:gd name="T55" fmla="*/ 2147483647 h 320"/>
              <a:gd name="T56" fmla="*/ 2147483647 w 593"/>
              <a:gd name="T57" fmla="*/ 2147483647 h 320"/>
              <a:gd name="T58" fmla="*/ 2147483647 w 593"/>
              <a:gd name="T59" fmla="*/ 2147483647 h 320"/>
              <a:gd name="T60" fmla="*/ 2147483647 w 593"/>
              <a:gd name="T61" fmla="*/ 2147483647 h 320"/>
              <a:gd name="T62" fmla="*/ 2147483647 w 593"/>
              <a:gd name="T63" fmla="*/ 2147483647 h 320"/>
              <a:gd name="T64" fmla="*/ 2147483647 w 593"/>
              <a:gd name="T65" fmla="*/ 2147483647 h 320"/>
              <a:gd name="T66" fmla="*/ 0 w 593"/>
              <a:gd name="T67" fmla="*/ 2147483647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3"/>
              <a:gd name="T103" fmla="*/ 0 h 320"/>
              <a:gd name="T104" fmla="*/ 593 w 593"/>
              <a:gd name="T105" fmla="*/ 320 h 3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3" h="320">
                <a:moveTo>
                  <a:pt x="0" y="312"/>
                </a:moveTo>
                <a:lnTo>
                  <a:pt x="24" y="0"/>
                </a:lnTo>
                <a:lnTo>
                  <a:pt x="56" y="8"/>
                </a:lnTo>
                <a:lnTo>
                  <a:pt x="296" y="16"/>
                </a:lnTo>
                <a:lnTo>
                  <a:pt x="521" y="16"/>
                </a:lnTo>
                <a:lnTo>
                  <a:pt x="537" y="16"/>
                </a:lnTo>
                <a:lnTo>
                  <a:pt x="529" y="16"/>
                </a:lnTo>
                <a:lnTo>
                  <a:pt x="545" y="24"/>
                </a:lnTo>
                <a:lnTo>
                  <a:pt x="553" y="32"/>
                </a:lnTo>
                <a:lnTo>
                  <a:pt x="561" y="24"/>
                </a:lnTo>
                <a:lnTo>
                  <a:pt x="561" y="32"/>
                </a:lnTo>
                <a:lnTo>
                  <a:pt x="569" y="32"/>
                </a:lnTo>
                <a:lnTo>
                  <a:pt x="569" y="40"/>
                </a:lnTo>
                <a:lnTo>
                  <a:pt x="569" y="48"/>
                </a:lnTo>
                <a:lnTo>
                  <a:pt x="553" y="56"/>
                </a:lnTo>
                <a:lnTo>
                  <a:pt x="553" y="64"/>
                </a:lnTo>
                <a:lnTo>
                  <a:pt x="569" y="72"/>
                </a:lnTo>
                <a:lnTo>
                  <a:pt x="569" y="80"/>
                </a:lnTo>
                <a:lnTo>
                  <a:pt x="569" y="88"/>
                </a:lnTo>
                <a:lnTo>
                  <a:pt x="577" y="104"/>
                </a:lnTo>
                <a:lnTo>
                  <a:pt x="593" y="104"/>
                </a:lnTo>
                <a:lnTo>
                  <a:pt x="593" y="320"/>
                </a:lnTo>
                <a:lnTo>
                  <a:pt x="529" y="320"/>
                </a:lnTo>
                <a:lnTo>
                  <a:pt x="369" y="320"/>
                </a:lnTo>
                <a:lnTo>
                  <a:pt x="56" y="312"/>
                </a:lnTo>
                <a:lnTo>
                  <a:pt x="0" y="31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 dirty="0">
              <a:solidFill>
                <a:srgbClr val="00B050"/>
              </a:solidFill>
              <a:latin typeface="Century Gothic"/>
            </a:endParaRPr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5116472" y="3711368"/>
            <a:ext cx="1152560" cy="594916"/>
          </a:xfrm>
          <a:custGeom>
            <a:avLst/>
            <a:gdLst>
              <a:gd name="T0" fmla="*/ 2147483647 w 697"/>
              <a:gd name="T1" fmla="*/ 2147483647 h 360"/>
              <a:gd name="T2" fmla="*/ 2147483647 w 697"/>
              <a:gd name="T3" fmla="*/ 2147483647 h 360"/>
              <a:gd name="T4" fmla="*/ 2147483647 w 697"/>
              <a:gd name="T5" fmla="*/ 2147483647 h 360"/>
              <a:gd name="T6" fmla="*/ 2147483647 w 697"/>
              <a:gd name="T7" fmla="*/ 2147483647 h 360"/>
              <a:gd name="T8" fmla="*/ 2147483647 w 697"/>
              <a:gd name="T9" fmla="*/ 2147483647 h 360"/>
              <a:gd name="T10" fmla="*/ 2147483647 w 697"/>
              <a:gd name="T11" fmla="*/ 2147483647 h 360"/>
              <a:gd name="T12" fmla="*/ 2147483647 w 697"/>
              <a:gd name="T13" fmla="*/ 2147483647 h 360"/>
              <a:gd name="T14" fmla="*/ 2147483647 w 697"/>
              <a:gd name="T15" fmla="*/ 2147483647 h 360"/>
              <a:gd name="T16" fmla="*/ 2147483647 w 697"/>
              <a:gd name="T17" fmla="*/ 2147483647 h 360"/>
              <a:gd name="T18" fmla="*/ 2147483647 w 697"/>
              <a:gd name="T19" fmla="*/ 2147483647 h 360"/>
              <a:gd name="T20" fmla="*/ 2147483647 w 697"/>
              <a:gd name="T21" fmla="*/ 2147483647 h 360"/>
              <a:gd name="T22" fmla="*/ 2147483647 w 697"/>
              <a:gd name="T23" fmla="*/ 2147483647 h 360"/>
              <a:gd name="T24" fmla="*/ 2147483647 w 697"/>
              <a:gd name="T25" fmla="*/ 2147483647 h 360"/>
              <a:gd name="T26" fmla="*/ 2147483647 w 697"/>
              <a:gd name="T27" fmla="*/ 2147483647 h 360"/>
              <a:gd name="T28" fmla="*/ 2147483647 w 697"/>
              <a:gd name="T29" fmla="*/ 2147483647 h 360"/>
              <a:gd name="T30" fmla="*/ 2147483647 w 697"/>
              <a:gd name="T31" fmla="*/ 2147483647 h 360"/>
              <a:gd name="T32" fmla="*/ 2147483647 w 697"/>
              <a:gd name="T33" fmla="*/ 2147483647 h 360"/>
              <a:gd name="T34" fmla="*/ 2147483647 w 697"/>
              <a:gd name="T35" fmla="*/ 2147483647 h 360"/>
              <a:gd name="T36" fmla="*/ 2147483647 w 697"/>
              <a:gd name="T37" fmla="*/ 2147483647 h 360"/>
              <a:gd name="T38" fmla="*/ 2147483647 w 697"/>
              <a:gd name="T39" fmla="*/ 2147483647 h 360"/>
              <a:gd name="T40" fmla="*/ 2147483647 w 697"/>
              <a:gd name="T41" fmla="*/ 2147483647 h 360"/>
              <a:gd name="T42" fmla="*/ 2147483647 w 697"/>
              <a:gd name="T43" fmla="*/ 2147483647 h 360"/>
              <a:gd name="T44" fmla="*/ 2147483647 w 697"/>
              <a:gd name="T45" fmla="*/ 2147483647 h 360"/>
              <a:gd name="T46" fmla="*/ 2147483647 w 697"/>
              <a:gd name="T47" fmla="*/ 2147483647 h 360"/>
              <a:gd name="T48" fmla="*/ 2147483647 w 697"/>
              <a:gd name="T49" fmla="*/ 2147483647 h 360"/>
              <a:gd name="T50" fmla="*/ 2147483647 w 697"/>
              <a:gd name="T51" fmla="*/ 2147483647 h 360"/>
              <a:gd name="T52" fmla="*/ 2147483647 w 697"/>
              <a:gd name="T53" fmla="*/ 2147483647 h 360"/>
              <a:gd name="T54" fmla="*/ 2147483647 w 697"/>
              <a:gd name="T55" fmla="*/ 2147483647 h 360"/>
              <a:gd name="T56" fmla="*/ 2147483647 w 697"/>
              <a:gd name="T57" fmla="*/ 2147483647 h 360"/>
              <a:gd name="T58" fmla="*/ 2147483647 w 697"/>
              <a:gd name="T59" fmla="*/ 2147483647 h 360"/>
              <a:gd name="T60" fmla="*/ 2147483647 w 697"/>
              <a:gd name="T61" fmla="*/ 2147483647 h 360"/>
              <a:gd name="T62" fmla="*/ 2147483647 w 697"/>
              <a:gd name="T63" fmla="*/ 2147483647 h 360"/>
              <a:gd name="T64" fmla="*/ 2147483647 w 697"/>
              <a:gd name="T65" fmla="*/ 2147483647 h 360"/>
              <a:gd name="T66" fmla="*/ 2147483647 w 697"/>
              <a:gd name="T67" fmla="*/ 2147483647 h 360"/>
              <a:gd name="T68" fmla="*/ 2147483647 w 697"/>
              <a:gd name="T69" fmla="*/ 2147483647 h 360"/>
              <a:gd name="T70" fmla="*/ 2147483647 w 697"/>
              <a:gd name="T71" fmla="*/ 2147483647 h 360"/>
              <a:gd name="T72" fmla="*/ 2147483647 w 697"/>
              <a:gd name="T73" fmla="*/ 2147483647 h 360"/>
              <a:gd name="T74" fmla="*/ 2147483647 w 697"/>
              <a:gd name="T75" fmla="*/ 2147483647 h 360"/>
              <a:gd name="T76" fmla="*/ 2147483647 w 697"/>
              <a:gd name="T77" fmla="*/ 2147483647 h 360"/>
              <a:gd name="T78" fmla="*/ 2147483647 w 697"/>
              <a:gd name="T79" fmla="*/ 2147483647 h 360"/>
              <a:gd name="T80" fmla="*/ 2147483647 w 697"/>
              <a:gd name="T81" fmla="*/ 2147483647 h 360"/>
              <a:gd name="T82" fmla="*/ 2147483647 w 697"/>
              <a:gd name="T83" fmla="*/ 2147483647 h 360"/>
              <a:gd name="T84" fmla="*/ 2147483647 w 697"/>
              <a:gd name="T85" fmla="*/ 2147483647 h 360"/>
              <a:gd name="T86" fmla="*/ 2147483647 w 697"/>
              <a:gd name="T87" fmla="*/ 2147483647 h 360"/>
              <a:gd name="T88" fmla="*/ 2147483647 w 697"/>
              <a:gd name="T89" fmla="*/ 2147483647 h 360"/>
              <a:gd name="T90" fmla="*/ 2147483647 w 697"/>
              <a:gd name="T91" fmla="*/ 2147483647 h 360"/>
              <a:gd name="T92" fmla="*/ 2147483647 w 697"/>
              <a:gd name="T93" fmla="*/ 2147483647 h 360"/>
              <a:gd name="T94" fmla="*/ 2147483647 w 697"/>
              <a:gd name="T95" fmla="*/ 2147483647 h 360"/>
              <a:gd name="T96" fmla="*/ 2147483647 w 697"/>
              <a:gd name="T97" fmla="*/ 0 h 360"/>
              <a:gd name="T98" fmla="*/ 0 w 697"/>
              <a:gd name="T99" fmla="*/ 2147483647 h 360"/>
              <a:gd name="T100" fmla="*/ 2147483647 w 697"/>
              <a:gd name="T101" fmla="*/ 2147483647 h 3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97"/>
              <a:gd name="T154" fmla="*/ 0 h 360"/>
              <a:gd name="T155" fmla="*/ 697 w 697"/>
              <a:gd name="T156" fmla="*/ 360 h 3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97" h="360">
                <a:moveTo>
                  <a:pt x="240" y="264"/>
                </a:moveTo>
                <a:lnTo>
                  <a:pt x="240" y="264"/>
                </a:lnTo>
                <a:lnTo>
                  <a:pt x="248" y="264"/>
                </a:lnTo>
                <a:lnTo>
                  <a:pt x="264" y="280"/>
                </a:lnTo>
                <a:lnTo>
                  <a:pt x="272" y="280"/>
                </a:lnTo>
                <a:lnTo>
                  <a:pt x="288" y="280"/>
                </a:lnTo>
                <a:lnTo>
                  <a:pt x="296" y="272"/>
                </a:lnTo>
                <a:lnTo>
                  <a:pt x="312" y="304"/>
                </a:lnTo>
                <a:lnTo>
                  <a:pt x="328" y="304"/>
                </a:lnTo>
                <a:lnTo>
                  <a:pt x="336" y="312"/>
                </a:lnTo>
                <a:lnTo>
                  <a:pt x="344" y="312"/>
                </a:lnTo>
                <a:lnTo>
                  <a:pt x="344" y="304"/>
                </a:lnTo>
                <a:lnTo>
                  <a:pt x="360" y="304"/>
                </a:lnTo>
                <a:lnTo>
                  <a:pt x="368" y="312"/>
                </a:lnTo>
                <a:lnTo>
                  <a:pt x="368" y="320"/>
                </a:lnTo>
                <a:lnTo>
                  <a:pt x="376" y="312"/>
                </a:lnTo>
                <a:lnTo>
                  <a:pt x="384" y="312"/>
                </a:lnTo>
                <a:lnTo>
                  <a:pt x="392" y="304"/>
                </a:lnTo>
                <a:lnTo>
                  <a:pt x="392" y="320"/>
                </a:lnTo>
                <a:lnTo>
                  <a:pt x="408" y="320"/>
                </a:lnTo>
                <a:lnTo>
                  <a:pt x="408" y="328"/>
                </a:lnTo>
                <a:lnTo>
                  <a:pt x="416" y="336"/>
                </a:lnTo>
                <a:lnTo>
                  <a:pt x="424" y="328"/>
                </a:lnTo>
                <a:lnTo>
                  <a:pt x="432" y="328"/>
                </a:lnTo>
                <a:lnTo>
                  <a:pt x="441" y="336"/>
                </a:lnTo>
                <a:lnTo>
                  <a:pt x="449" y="336"/>
                </a:lnTo>
                <a:lnTo>
                  <a:pt x="449" y="344"/>
                </a:lnTo>
                <a:lnTo>
                  <a:pt x="457" y="344"/>
                </a:lnTo>
                <a:lnTo>
                  <a:pt x="465" y="336"/>
                </a:lnTo>
                <a:lnTo>
                  <a:pt x="465" y="328"/>
                </a:lnTo>
                <a:lnTo>
                  <a:pt x="465" y="336"/>
                </a:lnTo>
                <a:lnTo>
                  <a:pt x="473" y="352"/>
                </a:lnTo>
                <a:lnTo>
                  <a:pt x="481" y="344"/>
                </a:lnTo>
                <a:lnTo>
                  <a:pt x="489" y="328"/>
                </a:lnTo>
                <a:lnTo>
                  <a:pt x="505" y="336"/>
                </a:lnTo>
                <a:lnTo>
                  <a:pt x="513" y="336"/>
                </a:lnTo>
                <a:lnTo>
                  <a:pt x="513" y="344"/>
                </a:lnTo>
                <a:lnTo>
                  <a:pt x="537" y="352"/>
                </a:lnTo>
                <a:lnTo>
                  <a:pt x="545" y="360"/>
                </a:lnTo>
                <a:lnTo>
                  <a:pt x="561" y="336"/>
                </a:lnTo>
                <a:lnTo>
                  <a:pt x="577" y="336"/>
                </a:lnTo>
                <a:lnTo>
                  <a:pt x="577" y="344"/>
                </a:lnTo>
                <a:lnTo>
                  <a:pt x="585" y="344"/>
                </a:lnTo>
                <a:lnTo>
                  <a:pt x="593" y="336"/>
                </a:lnTo>
                <a:lnTo>
                  <a:pt x="593" y="328"/>
                </a:lnTo>
                <a:lnTo>
                  <a:pt x="609" y="344"/>
                </a:lnTo>
                <a:lnTo>
                  <a:pt x="617" y="344"/>
                </a:lnTo>
                <a:lnTo>
                  <a:pt x="625" y="328"/>
                </a:lnTo>
                <a:lnTo>
                  <a:pt x="641" y="328"/>
                </a:lnTo>
                <a:lnTo>
                  <a:pt x="641" y="336"/>
                </a:lnTo>
                <a:lnTo>
                  <a:pt x="665" y="352"/>
                </a:lnTo>
                <a:lnTo>
                  <a:pt x="681" y="352"/>
                </a:lnTo>
                <a:lnTo>
                  <a:pt x="689" y="360"/>
                </a:lnTo>
                <a:lnTo>
                  <a:pt x="697" y="184"/>
                </a:lnTo>
                <a:lnTo>
                  <a:pt x="681" y="72"/>
                </a:lnTo>
                <a:lnTo>
                  <a:pt x="673" y="16"/>
                </a:lnTo>
                <a:lnTo>
                  <a:pt x="609" y="16"/>
                </a:lnTo>
                <a:lnTo>
                  <a:pt x="449" y="16"/>
                </a:lnTo>
                <a:lnTo>
                  <a:pt x="136" y="8"/>
                </a:lnTo>
                <a:lnTo>
                  <a:pt x="80" y="8"/>
                </a:lnTo>
                <a:lnTo>
                  <a:pt x="8" y="0"/>
                </a:lnTo>
                <a:lnTo>
                  <a:pt x="0" y="48"/>
                </a:lnTo>
                <a:lnTo>
                  <a:pt x="248" y="64"/>
                </a:lnTo>
                <a:lnTo>
                  <a:pt x="240" y="264"/>
                </a:lnTo>
                <a:close/>
              </a:path>
            </a:pathLst>
          </a:custGeom>
          <a:pattFill prst="dkHorz">
            <a:fgClr>
              <a:srgbClr val="FFFF00"/>
            </a:fgClr>
            <a:bgClr>
              <a:srgbClr val="92D050"/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4560260" y="3790213"/>
            <a:ext cx="1840656" cy="1824887"/>
          </a:xfrm>
          <a:custGeom>
            <a:avLst/>
            <a:gdLst>
              <a:gd name="T0" fmla="*/ 2147483647 w 1113"/>
              <a:gd name="T1" fmla="*/ 0 h 1104"/>
              <a:gd name="T2" fmla="*/ 2147483647 w 1113"/>
              <a:gd name="T3" fmla="*/ 2147483647 h 1104"/>
              <a:gd name="T4" fmla="*/ 2147483647 w 1113"/>
              <a:gd name="T5" fmla="*/ 2147483647 h 1104"/>
              <a:gd name="T6" fmla="*/ 2147483647 w 1113"/>
              <a:gd name="T7" fmla="*/ 2147483647 h 1104"/>
              <a:gd name="T8" fmla="*/ 2147483647 w 1113"/>
              <a:gd name="T9" fmla="*/ 2147483647 h 1104"/>
              <a:gd name="T10" fmla="*/ 2147483647 w 1113"/>
              <a:gd name="T11" fmla="*/ 2147483647 h 1104"/>
              <a:gd name="T12" fmla="*/ 2147483647 w 1113"/>
              <a:gd name="T13" fmla="*/ 2147483647 h 1104"/>
              <a:gd name="T14" fmla="*/ 2147483647 w 1113"/>
              <a:gd name="T15" fmla="*/ 2147483647 h 1104"/>
              <a:gd name="T16" fmla="*/ 2147483647 w 1113"/>
              <a:gd name="T17" fmla="*/ 2147483647 h 1104"/>
              <a:gd name="T18" fmla="*/ 2147483647 w 1113"/>
              <a:gd name="T19" fmla="*/ 2147483647 h 1104"/>
              <a:gd name="T20" fmla="*/ 2147483647 w 1113"/>
              <a:gd name="T21" fmla="*/ 2147483647 h 1104"/>
              <a:gd name="T22" fmla="*/ 2147483647 w 1113"/>
              <a:gd name="T23" fmla="*/ 2147483647 h 1104"/>
              <a:gd name="T24" fmla="*/ 2147483647 w 1113"/>
              <a:gd name="T25" fmla="*/ 2147483647 h 1104"/>
              <a:gd name="T26" fmla="*/ 2147483647 w 1113"/>
              <a:gd name="T27" fmla="*/ 2147483647 h 1104"/>
              <a:gd name="T28" fmla="*/ 2147483647 w 1113"/>
              <a:gd name="T29" fmla="*/ 2147483647 h 1104"/>
              <a:gd name="T30" fmla="*/ 2147483647 w 1113"/>
              <a:gd name="T31" fmla="*/ 2147483647 h 1104"/>
              <a:gd name="T32" fmla="*/ 2147483647 w 1113"/>
              <a:gd name="T33" fmla="*/ 2147483647 h 1104"/>
              <a:gd name="T34" fmla="*/ 2147483647 w 1113"/>
              <a:gd name="T35" fmla="*/ 2147483647 h 1104"/>
              <a:gd name="T36" fmla="*/ 2147483647 w 1113"/>
              <a:gd name="T37" fmla="*/ 2147483647 h 1104"/>
              <a:gd name="T38" fmla="*/ 2147483647 w 1113"/>
              <a:gd name="T39" fmla="*/ 2147483647 h 1104"/>
              <a:gd name="T40" fmla="*/ 2147483647 w 1113"/>
              <a:gd name="T41" fmla="*/ 2147483647 h 1104"/>
              <a:gd name="T42" fmla="*/ 2147483647 w 1113"/>
              <a:gd name="T43" fmla="*/ 2147483647 h 1104"/>
              <a:gd name="T44" fmla="*/ 2147483647 w 1113"/>
              <a:gd name="T45" fmla="*/ 2147483647 h 1104"/>
              <a:gd name="T46" fmla="*/ 2147483647 w 1113"/>
              <a:gd name="T47" fmla="*/ 2147483647 h 1104"/>
              <a:gd name="T48" fmla="*/ 2147483647 w 1113"/>
              <a:gd name="T49" fmla="*/ 2147483647 h 1104"/>
              <a:gd name="T50" fmla="*/ 2147483647 w 1113"/>
              <a:gd name="T51" fmla="*/ 2147483647 h 1104"/>
              <a:gd name="T52" fmla="*/ 2147483647 w 1113"/>
              <a:gd name="T53" fmla="*/ 2147483647 h 1104"/>
              <a:gd name="T54" fmla="*/ 2147483647 w 1113"/>
              <a:gd name="T55" fmla="*/ 2147483647 h 1104"/>
              <a:gd name="T56" fmla="*/ 2147483647 w 1113"/>
              <a:gd name="T57" fmla="*/ 2147483647 h 1104"/>
              <a:gd name="T58" fmla="*/ 2147483647 w 1113"/>
              <a:gd name="T59" fmla="*/ 2147483647 h 1104"/>
              <a:gd name="T60" fmla="*/ 2147483647 w 1113"/>
              <a:gd name="T61" fmla="*/ 2147483647 h 1104"/>
              <a:gd name="T62" fmla="*/ 2147483647 w 1113"/>
              <a:gd name="T63" fmla="*/ 2147483647 h 1104"/>
              <a:gd name="T64" fmla="*/ 2147483647 w 1113"/>
              <a:gd name="T65" fmla="*/ 2147483647 h 1104"/>
              <a:gd name="T66" fmla="*/ 2147483647 w 1113"/>
              <a:gd name="T67" fmla="*/ 2147483647 h 1104"/>
              <a:gd name="T68" fmla="*/ 2147483647 w 1113"/>
              <a:gd name="T69" fmla="*/ 2147483647 h 1104"/>
              <a:gd name="T70" fmla="*/ 2147483647 w 1113"/>
              <a:gd name="T71" fmla="*/ 2147483647 h 1104"/>
              <a:gd name="T72" fmla="*/ 2147483647 w 1113"/>
              <a:gd name="T73" fmla="*/ 2147483647 h 1104"/>
              <a:gd name="T74" fmla="*/ 2147483647 w 1113"/>
              <a:gd name="T75" fmla="*/ 2147483647 h 1104"/>
              <a:gd name="T76" fmla="*/ 2147483647 w 1113"/>
              <a:gd name="T77" fmla="*/ 2147483647 h 1104"/>
              <a:gd name="T78" fmla="*/ 2147483647 w 1113"/>
              <a:gd name="T79" fmla="*/ 2147483647 h 1104"/>
              <a:gd name="T80" fmla="*/ 2147483647 w 1113"/>
              <a:gd name="T81" fmla="*/ 2147483647 h 1104"/>
              <a:gd name="T82" fmla="*/ 2147483647 w 1113"/>
              <a:gd name="T83" fmla="*/ 2147483647 h 1104"/>
              <a:gd name="T84" fmla="*/ 2147483647 w 1113"/>
              <a:gd name="T85" fmla="*/ 2147483647 h 1104"/>
              <a:gd name="T86" fmla="*/ 2147483647 w 1113"/>
              <a:gd name="T87" fmla="*/ 2147483647 h 1104"/>
              <a:gd name="T88" fmla="*/ 2147483647 w 1113"/>
              <a:gd name="T89" fmla="*/ 2147483647 h 1104"/>
              <a:gd name="T90" fmla="*/ 2147483647 w 1113"/>
              <a:gd name="T91" fmla="*/ 2147483647 h 1104"/>
              <a:gd name="T92" fmla="*/ 2147483647 w 1113"/>
              <a:gd name="T93" fmla="*/ 2147483647 h 1104"/>
              <a:gd name="T94" fmla="*/ 2147483647 w 1113"/>
              <a:gd name="T95" fmla="*/ 2147483647 h 1104"/>
              <a:gd name="T96" fmla="*/ 2147483647 w 1113"/>
              <a:gd name="T97" fmla="*/ 2147483647 h 1104"/>
              <a:gd name="T98" fmla="*/ 2147483647 w 1113"/>
              <a:gd name="T99" fmla="*/ 2147483647 h 1104"/>
              <a:gd name="T100" fmla="*/ 2147483647 w 1113"/>
              <a:gd name="T101" fmla="*/ 2147483647 h 1104"/>
              <a:gd name="T102" fmla="*/ 2147483647 w 1113"/>
              <a:gd name="T103" fmla="*/ 2147483647 h 1104"/>
              <a:gd name="T104" fmla="*/ 2147483647 w 1113"/>
              <a:gd name="T105" fmla="*/ 2147483647 h 1104"/>
              <a:gd name="T106" fmla="*/ 2147483647 w 1113"/>
              <a:gd name="T107" fmla="*/ 2147483647 h 1104"/>
              <a:gd name="T108" fmla="*/ 2147483647 w 1113"/>
              <a:gd name="T109" fmla="*/ 2147483647 h 1104"/>
              <a:gd name="T110" fmla="*/ 2147483647 w 1113"/>
              <a:gd name="T111" fmla="*/ 2147483647 h 11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13"/>
              <a:gd name="T169" fmla="*/ 0 h 1104"/>
              <a:gd name="T170" fmla="*/ 1113 w 1113"/>
              <a:gd name="T171" fmla="*/ 1104 h 11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13" h="1104">
                <a:moveTo>
                  <a:pt x="0" y="448"/>
                </a:moveTo>
                <a:lnTo>
                  <a:pt x="0" y="448"/>
                </a:lnTo>
                <a:lnTo>
                  <a:pt x="0" y="432"/>
                </a:lnTo>
                <a:lnTo>
                  <a:pt x="304" y="464"/>
                </a:lnTo>
                <a:lnTo>
                  <a:pt x="336" y="0"/>
                </a:lnTo>
                <a:lnTo>
                  <a:pt x="584" y="16"/>
                </a:lnTo>
                <a:lnTo>
                  <a:pt x="576" y="216"/>
                </a:lnTo>
                <a:lnTo>
                  <a:pt x="584" y="216"/>
                </a:lnTo>
                <a:lnTo>
                  <a:pt x="600" y="232"/>
                </a:lnTo>
                <a:lnTo>
                  <a:pt x="608" y="232"/>
                </a:lnTo>
                <a:lnTo>
                  <a:pt x="624" y="232"/>
                </a:lnTo>
                <a:lnTo>
                  <a:pt x="632" y="224"/>
                </a:lnTo>
                <a:lnTo>
                  <a:pt x="648" y="256"/>
                </a:lnTo>
                <a:lnTo>
                  <a:pt x="664" y="256"/>
                </a:lnTo>
                <a:lnTo>
                  <a:pt x="672" y="264"/>
                </a:lnTo>
                <a:lnTo>
                  <a:pt x="680" y="264"/>
                </a:lnTo>
                <a:lnTo>
                  <a:pt x="680" y="256"/>
                </a:lnTo>
                <a:lnTo>
                  <a:pt x="696" y="256"/>
                </a:lnTo>
                <a:lnTo>
                  <a:pt x="704" y="264"/>
                </a:lnTo>
                <a:lnTo>
                  <a:pt x="704" y="272"/>
                </a:lnTo>
                <a:lnTo>
                  <a:pt x="712" y="264"/>
                </a:lnTo>
                <a:lnTo>
                  <a:pt x="720" y="264"/>
                </a:lnTo>
                <a:lnTo>
                  <a:pt x="728" y="256"/>
                </a:lnTo>
                <a:lnTo>
                  <a:pt x="728" y="272"/>
                </a:lnTo>
                <a:lnTo>
                  <a:pt x="744" y="272"/>
                </a:lnTo>
                <a:lnTo>
                  <a:pt x="744" y="280"/>
                </a:lnTo>
                <a:lnTo>
                  <a:pt x="752" y="288"/>
                </a:lnTo>
                <a:lnTo>
                  <a:pt x="760" y="280"/>
                </a:lnTo>
                <a:lnTo>
                  <a:pt x="768" y="280"/>
                </a:lnTo>
                <a:lnTo>
                  <a:pt x="777" y="288"/>
                </a:lnTo>
                <a:lnTo>
                  <a:pt x="785" y="288"/>
                </a:lnTo>
                <a:lnTo>
                  <a:pt x="785" y="296"/>
                </a:lnTo>
                <a:lnTo>
                  <a:pt x="793" y="296"/>
                </a:lnTo>
                <a:lnTo>
                  <a:pt x="801" y="288"/>
                </a:lnTo>
                <a:lnTo>
                  <a:pt x="801" y="280"/>
                </a:lnTo>
                <a:lnTo>
                  <a:pt x="801" y="288"/>
                </a:lnTo>
                <a:lnTo>
                  <a:pt x="809" y="304"/>
                </a:lnTo>
                <a:lnTo>
                  <a:pt x="817" y="296"/>
                </a:lnTo>
                <a:lnTo>
                  <a:pt x="825" y="280"/>
                </a:lnTo>
                <a:lnTo>
                  <a:pt x="841" y="288"/>
                </a:lnTo>
                <a:lnTo>
                  <a:pt x="849" y="288"/>
                </a:lnTo>
                <a:lnTo>
                  <a:pt x="849" y="296"/>
                </a:lnTo>
                <a:lnTo>
                  <a:pt x="873" y="304"/>
                </a:lnTo>
                <a:lnTo>
                  <a:pt x="881" y="312"/>
                </a:lnTo>
                <a:lnTo>
                  <a:pt x="897" y="288"/>
                </a:lnTo>
                <a:lnTo>
                  <a:pt x="913" y="288"/>
                </a:lnTo>
                <a:lnTo>
                  <a:pt x="913" y="296"/>
                </a:lnTo>
                <a:lnTo>
                  <a:pt x="921" y="296"/>
                </a:lnTo>
                <a:lnTo>
                  <a:pt x="929" y="288"/>
                </a:lnTo>
                <a:lnTo>
                  <a:pt x="929" y="280"/>
                </a:lnTo>
                <a:lnTo>
                  <a:pt x="945" y="296"/>
                </a:lnTo>
                <a:lnTo>
                  <a:pt x="953" y="296"/>
                </a:lnTo>
                <a:lnTo>
                  <a:pt x="961" y="280"/>
                </a:lnTo>
                <a:lnTo>
                  <a:pt x="977" y="280"/>
                </a:lnTo>
                <a:lnTo>
                  <a:pt x="977" y="288"/>
                </a:lnTo>
                <a:lnTo>
                  <a:pt x="1001" y="304"/>
                </a:lnTo>
                <a:lnTo>
                  <a:pt x="1017" y="304"/>
                </a:lnTo>
                <a:lnTo>
                  <a:pt x="1025" y="312"/>
                </a:lnTo>
                <a:lnTo>
                  <a:pt x="1033" y="320"/>
                </a:lnTo>
                <a:lnTo>
                  <a:pt x="1057" y="320"/>
                </a:lnTo>
                <a:lnTo>
                  <a:pt x="1065" y="320"/>
                </a:lnTo>
                <a:lnTo>
                  <a:pt x="1065" y="376"/>
                </a:lnTo>
                <a:lnTo>
                  <a:pt x="1073" y="472"/>
                </a:lnTo>
                <a:lnTo>
                  <a:pt x="1089" y="496"/>
                </a:lnTo>
                <a:lnTo>
                  <a:pt x="1089" y="528"/>
                </a:lnTo>
                <a:lnTo>
                  <a:pt x="1097" y="536"/>
                </a:lnTo>
                <a:lnTo>
                  <a:pt x="1105" y="552"/>
                </a:lnTo>
                <a:lnTo>
                  <a:pt x="1105" y="560"/>
                </a:lnTo>
                <a:lnTo>
                  <a:pt x="1113" y="576"/>
                </a:lnTo>
                <a:lnTo>
                  <a:pt x="1113" y="600"/>
                </a:lnTo>
                <a:lnTo>
                  <a:pt x="1097" y="616"/>
                </a:lnTo>
                <a:lnTo>
                  <a:pt x="1097" y="632"/>
                </a:lnTo>
                <a:lnTo>
                  <a:pt x="1105" y="632"/>
                </a:lnTo>
                <a:lnTo>
                  <a:pt x="1097" y="648"/>
                </a:lnTo>
                <a:lnTo>
                  <a:pt x="1105" y="656"/>
                </a:lnTo>
                <a:lnTo>
                  <a:pt x="1105" y="664"/>
                </a:lnTo>
                <a:lnTo>
                  <a:pt x="1105" y="672"/>
                </a:lnTo>
                <a:lnTo>
                  <a:pt x="1097" y="680"/>
                </a:lnTo>
                <a:lnTo>
                  <a:pt x="1089" y="680"/>
                </a:lnTo>
                <a:lnTo>
                  <a:pt x="1081" y="696"/>
                </a:lnTo>
                <a:lnTo>
                  <a:pt x="1089" y="704"/>
                </a:lnTo>
                <a:lnTo>
                  <a:pt x="1089" y="712"/>
                </a:lnTo>
                <a:lnTo>
                  <a:pt x="1081" y="712"/>
                </a:lnTo>
                <a:lnTo>
                  <a:pt x="1049" y="728"/>
                </a:lnTo>
                <a:lnTo>
                  <a:pt x="1009" y="744"/>
                </a:lnTo>
                <a:lnTo>
                  <a:pt x="1017" y="736"/>
                </a:lnTo>
                <a:lnTo>
                  <a:pt x="1033" y="728"/>
                </a:lnTo>
                <a:lnTo>
                  <a:pt x="1025" y="728"/>
                </a:lnTo>
                <a:lnTo>
                  <a:pt x="1017" y="728"/>
                </a:lnTo>
                <a:lnTo>
                  <a:pt x="1009" y="728"/>
                </a:lnTo>
                <a:lnTo>
                  <a:pt x="1017" y="712"/>
                </a:lnTo>
                <a:lnTo>
                  <a:pt x="1017" y="704"/>
                </a:lnTo>
                <a:lnTo>
                  <a:pt x="1009" y="712"/>
                </a:lnTo>
                <a:lnTo>
                  <a:pt x="1001" y="712"/>
                </a:lnTo>
                <a:lnTo>
                  <a:pt x="1001" y="720"/>
                </a:lnTo>
                <a:lnTo>
                  <a:pt x="993" y="720"/>
                </a:lnTo>
                <a:lnTo>
                  <a:pt x="993" y="712"/>
                </a:lnTo>
                <a:lnTo>
                  <a:pt x="985" y="712"/>
                </a:lnTo>
                <a:lnTo>
                  <a:pt x="993" y="720"/>
                </a:lnTo>
                <a:lnTo>
                  <a:pt x="985" y="728"/>
                </a:lnTo>
                <a:lnTo>
                  <a:pt x="985" y="736"/>
                </a:lnTo>
                <a:lnTo>
                  <a:pt x="1001" y="744"/>
                </a:lnTo>
                <a:lnTo>
                  <a:pt x="1001" y="752"/>
                </a:lnTo>
                <a:lnTo>
                  <a:pt x="985" y="768"/>
                </a:lnTo>
                <a:lnTo>
                  <a:pt x="977" y="768"/>
                </a:lnTo>
                <a:lnTo>
                  <a:pt x="969" y="784"/>
                </a:lnTo>
                <a:lnTo>
                  <a:pt x="977" y="784"/>
                </a:lnTo>
                <a:lnTo>
                  <a:pt x="969" y="792"/>
                </a:lnTo>
                <a:lnTo>
                  <a:pt x="937" y="816"/>
                </a:lnTo>
                <a:lnTo>
                  <a:pt x="921" y="816"/>
                </a:lnTo>
                <a:lnTo>
                  <a:pt x="905" y="832"/>
                </a:lnTo>
                <a:lnTo>
                  <a:pt x="889" y="840"/>
                </a:lnTo>
                <a:lnTo>
                  <a:pt x="881" y="848"/>
                </a:lnTo>
                <a:lnTo>
                  <a:pt x="873" y="848"/>
                </a:lnTo>
                <a:lnTo>
                  <a:pt x="881" y="840"/>
                </a:lnTo>
                <a:lnTo>
                  <a:pt x="889" y="840"/>
                </a:lnTo>
                <a:lnTo>
                  <a:pt x="897" y="832"/>
                </a:lnTo>
                <a:lnTo>
                  <a:pt x="929" y="808"/>
                </a:lnTo>
                <a:lnTo>
                  <a:pt x="889" y="832"/>
                </a:lnTo>
                <a:lnTo>
                  <a:pt x="889" y="824"/>
                </a:lnTo>
                <a:lnTo>
                  <a:pt x="889" y="808"/>
                </a:lnTo>
                <a:lnTo>
                  <a:pt x="881" y="824"/>
                </a:lnTo>
                <a:lnTo>
                  <a:pt x="873" y="824"/>
                </a:lnTo>
                <a:lnTo>
                  <a:pt x="873" y="816"/>
                </a:lnTo>
                <a:lnTo>
                  <a:pt x="873" y="824"/>
                </a:lnTo>
                <a:lnTo>
                  <a:pt x="865" y="832"/>
                </a:lnTo>
                <a:lnTo>
                  <a:pt x="865" y="824"/>
                </a:lnTo>
                <a:lnTo>
                  <a:pt x="857" y="816"/>
                </a:lnTo>
                <a:lnTo>
                  <a:pt x="849" y="816"/>
                </a:lnTo>
                <a:lnTo>
                  <a:pt x="857" y="832"/>
                </a:lnTo>
                <a:lnTo>
                  <a:pt x="865" y="840"/>
                </a:lnTo>
                <a:lnTo>
                  <a:pt x="873" y="840"/>
                </a:lnTo>
                <a:lnTo>
                  <a:pt x="865" y="848"/>
                </a:lnTo>
                <a:lnTo>
                  <a:pt x="857" y="848"/>
                </a:lnTo>
                <a:lnTo>
                  <a:pt x="849" y="856"/>
                </a:lnTo>
                <a:lnTo>
                  <a:pt x="841" y="856"/>
                </a:lnTo>
                <a:lnTo>
                  <a:pt x="841" y="840"/>
                </a:lnTo>
                <a:lnTo>
                  <a:pt x="833" y="840"/>
                </a:lnTo>
                <a:lnTo>
                  <a:pt x="825" y="824"/>
                </a:lnTo>
                <a:lnTo>
                  <a:pt x="833" y="840"/>
                </a:lnTo>
                <a:lnTo>
                  <a:pt x="841" y="848"/>
                </a:lnTo>
                <a:lnTo>
                  <a:pt x="833" y="848"/>
                </a:lnTo>
                <a:lnTo>
                  <a:pt x="833" y="864"/>
                </a:lnTo>
                <a:lnTo>
                  <a:pt x="825" y="872"/>
                </a:lnTo>
                <a:lnTo>
                  <a:pt x="825" y="864"/>
                </a:lnTo>
                <a:lnTo>
                  <a:pt x="817" y="872"/>
                </a:lnTo>
                <a:lnTo>
                  <a:pt x="801" y="880"/>
                </a:lnTo>
                <a:lnTo>
                  <a:pt x="801" y="888"/>
                </a:lnTo>
                <a:lnTo>
                  <a:pt x="809" y="880"/>
                </a:lnTo>
                <a:lnTo>
                  <a:pt x="817" y="880"/>
                </a:lnTo>
                <a:lnTo>
                  <a:pt x="809" y="888"/>
                </a:lnTo>
                <a:lnTo>
                  <a:pt x="801" y="904"/>
                </a:lnTo>
                <a:lnTo>
                  <a:pt x="768" y="904"/>
                </a:lnTo>
                <a:lnTo>
                  <a:pt x="777" y="904"/>
                </a:lnTo>
                <a:lnTo>
                  <a:pt x="785" y="904"/>
                </a:lnTo>
                <a:lnTo>
                  <a:pt x="785" y="912"/>
                </a:lnTo>
                <a:lnTo>
                  <a:pt x="785" y="920"/>
                </a:lnTo>
                <a:lnTo>
                  <a:pt x="793" y="920"/>
                </a:lnTo>
                <a:lnTo>
                  <a:pt x="785" y="952"/>
                </a:lnTo>
                <a:lnTo>
                  <a:pt x="777" y="960"/>
                </a:lnTo>
                <a:lnTo>
                  <a:pt x="777" y="952"/>
                </a:lnTo>
                <a:lnTo>
                  <a:pt x="777" y="944"/>
                </a:lnTo>
                <a:lnTo>
                  <a:pt x="768" y="944"/>
                </a:lnTo>
                <a:lnTo>
                  <a:pt x="768" y="952"/>
                </a:lnTo>
                <a:lnTo>
                  <a:pt x="760" y="960"/>
                </a:lnTo>
                <a:lnTo>
                  <a:pt x="752" y="952"/>
                </a:lnTo>
                <a:lnTo>
                  <a:pt x="752" y="960"/>
                </a:lnTo>
                <a:lnTo>
                  <a:pt x="760" y="968"/>
                </a:lnTo>
                <a:lnTo>
                  <a:pt x="777" y="968"/>
                </a:lnTo>
                <a:lnTo>
                  <a:pt x="777" y="976"/>
                </a:lnTo>
                <a:lnTo>
                  <a:pt x="768" y="1000"/>
                </a:lnTo>
                <a:lnTo>
                  <a:pt x="768" y="1008"/>
                </a:lnTo>
                <a:lnTo>
                  <a:pt x="785" y="1032"/>
                </a:lnTo>
                <a:lnTo>
                  <a:pt x="777" y="1056"/>
                </a:lnTo>
                <a:lnTo>
                  <a:pt x="785" y="1064"/>
                </a:lnTo>
                <a:lnTo>
                  <a:pt x="793" y="1080"/>
                </a:lnTo>
                <a:lnTo>
                  <a:pt x="793" y="1088"/>
                </a:lnTo>
                <a:lnTo>
                  <a:pt x="785" y="1096"/>
                </a:lnTo>
                <a:lnTo>
                  <a:pt x="777" y="1104"/>
                </a:lnTo>
                <a:lnTo>
                  <a:pt x="768" y="1096"/>
                </a:lnTo>
                <a:lnTo>
                  <a:pt x="752" y="1080"/>
                </a:lnTo>
                <a:lnTo>
                  <a:pt x="728" y="1080"/>
                </a:lnTo>
                <a:lnTo>
                  <a:pt x="720" y="1080"/>
                </a:lnTo>
                <a:lnTo>
                  <a:pt x="704" y="1080"/>
                </a:lnTo>
                <a:lnTo>
                  <a:pt x="680" y="1064"/>
                </a:lnTo>
                <a:lnTo>
                  <a:pt x="664" y="1064"/>
                </a:lnTo>
                <a:lnTo>
                  <a:pt x="664" y="1056"/>
                </a:lnTo>
                <a:lnTo>
                  <a:pt x="656" y="1048"/>
                </a:lnTo>
                <a:lnTo>
                  <a:pt x="632" y="1048"/>
                </a:lnTo>
                <a:lnTo>
                  <a:pt x="624" y="1048"/>
                </a:lnTo>
                <a:lnTo>
                  <a:pt x="624" y="1032"/>
                </a:lnTo>
                <a:lnTo>
                  <a:pt x="616" y="1016"/>
                </a:lnTo>
                <a:lnTo>
                  <a:pt x="608" y="984"/>
                </a:lnTo>
                <a:lnTo>
                  <a:pt x="600" y="984"/>
                </a:lnTo>
                <a:lnTo>
                  <a:pt x="600" y="968"/>
                </a:lnTo>
                <a:lnTo>
                  <a:pt x="600" y="960"/>
                </a:lnTo>
                <a:lnTo>
                  <a:pt x="592" y="952"/>
                </a:lnTo>
                <a:lnTo>
                  <a:pt x="592" y="944"/>
                </a:lnTo>
                <a:lnTo>
                  <a:pt x="592" y="920"/>
                </a:lnTo>
                <a:lnTo>
                  <a:pt x="576" y="920"/>
                </a:lnTo>
                <a:lnTo>
                  <a:pt x="552" y="888"/>
                </a:lnTo>
                <a:lnTo>
                  <a:pt x="544" y="864"/>
                </a:lnTo>
                <a:lnTo>
                  <a:pt x="536" y="856"/>
                </a:lnTo>
                <a:lnTo>
                  <a:pt x="528" y="848"/>
                </a:lnTo>
                <a:lnTo>
                  <a:pt x="496" y="776"/>
                </a:lnTo>
                <a:lnTo>
                  <a:pt x="488" y="768"/>
                </a:lnTo>
                <a:lnTo>
                  <a:pt x="480" y="744"/>
                </a:lnTo>
                <a:lnTo>
                  <a:pt x="456" y="728"/>
                </a:lnTo>
                <a:lnTo>
                  <a:pt x="448" y="720"/>
                </a:lnTo>
                <a:lnTo>
                  <a:pt x="432" y="696"/>
                </a:lnTo>
                <a:lnTo>
                  <a:pt x="400" y="696"/>
                </a:lnTo>
                <a:lnTo>
                  <a:pt x="368" y="688"/>
                </a:lnTo>
                <a:lnTo>
                  <a:pt x="360" y="680"/>
                </a:lnTo>
                <a:lnTo>
                  <a:pt x="352" y="680"/>
                </a:lnTo>
                <a:lnTo>
                  <a:pt x="344" y="696"/>
                </a:lnTo>
                <a:lnTo>
                  <a:pt x="336" y="696"/>
                </a:lnTo>
                <a:lnTo>
                  <a:pt x="336" y="688"/>
                </a:lnTo>
                <a:lnTo>
                  <a:pt x="328" y="688"/>
                </a:lnTo>
                <a:lnTo>
                  <a:pt x="320" y="688"/>
                </a:lnTo>
                <a:lnTo>
                  <a:pt x="304" y="704"/>
                </a:lnTo>
                <a:lnTo>
                  <a:pt x="304" y="728"/>
                </a:lnTo>
                <a:lnTo>
                  <a:pt x="296" y="736"/>
                </a:lnTo>
                <a:lnTo>
                  <a:pt x="296" y="744"/>
                </a:lnTo>
                <a:lnTo>
                  <a:pt x="288" y="744"/>
                </a:lnTo>
                <a:lnTo>
                  <a:pt x="280" y="760"/>
                </a:lnTo>
                <a:lnTo>
                  <a:pt x="280" y="768"/>
                </a:lnTo>
                <a:lnTo>
                  <a:pt x="264" y="768"/>
                </a:lnTo>
                <a:lnTo>
                  <a:pt x="256" y="760"/>
                </a:lnTo>
                <a:lnTo>
                  <a:pt x="216" y="736"/>
                </a:lnTo>
                <a:lnTo>
                  <a:pt x="208" y="728"/>
                </a:lnTo>
                <a:lnTo>
                  <a:pt x="192" y="720"/>
                </a:lnTo>
                <a:lnTo>
                  <a:pt x="176" y="704"/>
                </a:lnTo>
                <a:lnTo>
                  <a:pt x="160" y="688"/>
                </a:lnTo>
                <a:lnTo>
                  <a:pt x="152" y="672"/>
                </a:lnTo>
                <a:lnTo>
                  <a:pt x="152" y="648"/>
                </a:lnTo>
                <a:lnTo>
                  <a:pt x="152" y="640"/>
                </a:lnTo>
                <a:lnTo>
                  <a:pt x="144" y="632"/>
                </a:lnTo>
                <a:lnTo>
                  <a:pt x="136" y="616"/>
                </a:lnTo>
                <a:lnTo>
                  <a:pt x="136" y="608"/>
                </a:lnTo>
                <a:lnTo>
                  <a:pt x="128" y="584"/>
                </a:lnTo>
                <a:lnTo>
                  <a:pt x="96" y="560"/>
                </a:lnTo>
                <a:lnTo>
                  <a:pt x="88" y="552"/>
                </a:lnTo>
                <a:lnTo>
                  <a:pt x="80" y="544"/>
                </a:lnTo>
                <a:lnTo>
                  <a:pt x="72" y="528"/>
                </a:lnTo>
                <a:lnTo>
                  <a:pt x="48" y="496"/>
                </a:lnTo>
                <a:lnTo>
                  <a:pt x="32" y="496"/>
                </a:lnTo>
                <a:lnTo>
                  <a:pt x="16" y="456"/>
                </a:lnTo>
                <a:lnTo>
                  <a:pt x="0" y="456"/>
                </a:lnTo>
                <a:lnTo>
                  <a:pt x="0" y="44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5910647" y="1661416"/>
            <a:ext cx="873023" cy="977668"/>
          </a:xfrm>
          <a:custGeom>
            <a:avLst/>
            <a:gdLst>
              <a:gd name="T0" fmla="*/ 2147483647 w 528"/>
              <a:gd name="T1" fmla="*/ 2147483647 h 592"/>
              <a:gd name="T2" fmla="*/ 2147483647 w 528"/>
              <a:gd name="T3" fmla="*/ 2147483647 h 592"/>
              <a:gd name="T4" fmla="*/ 2147483647 w 528"/>
              <a:gd name="T5" fmla="*/ 2147483647 h 592"/>
              <a:gd name="T6" fmla="*/ 2147483647 w 528"/>
              <a:gd name="T7" fmla="*/ 2147483647 h 592"/>
              <a:gd name="T8" fmla="*/ 2147483647 w 528"/>
              <a:gd name="T9" fmla="*/ 2147483647 h 592"/>
              <a:gd name="T10" fmla="*/ 2147483647 w 528"/>
              <a:gd name="T11" fmla="*/ 2147483647 h 592"/>
              <a:gd name="T12" fmla="*/ 2147483647 w 528"/>
              <a:gd name="T13" fmla="*/ 2147483647 h 592"/>
              <a:gd name="T14" fmla="*/ 2147483647 w 528"/>
              <a:gd name="T15" fmla="*/ 2147483647 h 592"/>
              <a:gd name="T16" fmla="*/ 2147483647 w 528"/>
              <a:gd name="T17" fmla="*/ 2147483647 h 592"/>
              <a:gd name="T18" fmla="*/ 2147483647 w 528"/>
              <a:gd name="T19" fmla="*/ 2147483647 h 592"/>
              <a:gd name="T20" fmla="*/ 2147483647 w 528"/>
              <a:gd name="T21" fmla="*/ 2147483647 h 592"/>
              <a:gd name="T22" fmla="*/ 2147483647 w 528"/>
              <a:gd name="T23" fmla="*/ 2147483647 h 592"/>
              <a:gd name="T24" fmla="*/ 2147483647 w 528"/>
              <a:gd name="T25" fmla="*/ 2147483647 h 592"/>
              <a:gd name="T26" fmla="*/ 2147483647 w 528"/>
              <a:gd name="T27" fmla="*/ 2147483647 h 592"/>
              <a:gd name="T28" fmla="*/ 2147483647 w 528"/>
              <a:gd name="T29" fmla="*/ 2147483647 h 592"/>
              <a:gd name="T30" fmla="*/ 2147483647 w 528"/>
              <a:gd name="T31" fmla="*/ 2147483647 h 592"/>
              <a:gd name="T32" fmla="*/ 2147483647 w 528"/>
              <a:gd name="T33" fmla="*/ 2147483647 h 592"/>
              <a:gd name="T34" fmla="*/ 2147483647 w 528"/>
              <a:gd name="T35" fmla="*/ 2147483647 h 592"/>
              <a:gd name="T36" fmla="*/ 2147483647 w 528"/>
              <a:gd name="T37" fmla="*/ 2147483647 h 592"/>
              <a:gd name="T38" fmla="*/ 2147483647 w 528"/>
              <a:gd name="T39" fmla="*/ 2147483647 h 592"/>
              <a:gd name="T40" fmla="*/ 2147483647 w 528"/>
              <a:gd name="T41" fmla="*/ 2147483647 h 592"/>
              <a:gd name="T42" fmla="*/ 2147483647 w 528"/>
              <a:gd name="T43" fmla="*/ 2147483647 h 592"/>
              <a:gd name="T44" fmla="*/ 2147483647 w 528"/>
              <a:gd name="T45" fmla="*/ 2147483647 h 592"/>
              <a:gd name="T46" fmla="*/ 2147483647 w 528"/>
              <a:gd name="T47" fmla="*/ 2147483647 h 592"/>
              <a:gd name="T48" fmla="*/ 2147483647 w 528"/>
              <a:gd name="T49" fmla="*/ 2147483647 h 592"/>
              <a:gd name="T50" fmla="*/ 2147483647 w 528"/>
              <a:gd name="T51" fmla="*/ 2147483647 h 592"/>
              <a:gd name="T52" fmla="*/ 2147483647 w 528"/>
              <a:gd name="T53" fmla="*/ 2147483647 h 592"/>
              <a:gd name="T54" fmla="*/ 2147483647 w 528"/>
              <a:gd name="T55" fmla="*/ 2147483647 h 592"/>
              <a:gd name="T56" fmla="*/ 2147483647 w 528"/>
              <a:gd name="T57" fmla="*/ 2147483647 h 592"/>
              <a:gd name="T58" fmla="*/ 2147483647 w 528"/>
              <a:gd name="T59" fmla="*/ 2147483647 h 592"/>
              <a:gd name="T60" fmla="*/ 2147483647 w 528"/>
              <a:gd name="T61" fmla="*/ 2147483647 h 592"/>
              <a:gd name="T62" fmla="*/ 2147483647 w 528"/>
              <a:gd name="T63" fmla="*/ 2147483647 h 592"/>
              <a:gd name="T64" fmla="*/ 2147483647 w 528"/>
              <a:gd name="T65" fmla="*/ 0 h 592"/>
              <a:gd name="T66" fmla="*/ 2147483647 w 528"/>
              <a:gd name="T67" fmla="*/ 2147483647 h 592"/>
              <a:gd name="T68" fmla="*/ 0 w 528"/>
              <a:gd name="T69" fmla="*/ 2147483647 h 592"/>
              <a:gd name="T70" fmla="*/ 2147483647 w 528"/>
              <a:gd name="T71" fmla="*/ 2147483647 h 592"/>
              <a:gd name="T72" fmla="*/ 2147483647 w 528"/>
              <a:gd name="T73" fmla="*/ 2147483647 h 592"/>
              <a:gd name="T74" fmla="*/ 2147483647 w 528"/>
              <a:gd name="T75" fmla="*/ 2147483647 h 592"/>
              <a:gd name="T76" fmla="*/ 2147483647 w 528"/>
              <a:gd name="T77" fmla="*/ 2147483647 h 592"/>
              <a:gd name="T78" fmla="*/ 2147483647 w 528"/>
              <a:gd name="T79" fmla="*/ 2147483647 h 592"/>
              <a:gd name="T80" fmla="*/ 2147483647 w 528"/>
              <a:gd name="T81" fmla="*/ 2147483647 h 592"/>
              <a:gd name="T82" fmla="*/ 2147483647 w 528"/>
              <a:gd name="T83" fmla="*/ 2147483647 h 592"/>
              <a:gd name="T84" fmla="*/ 2147483647 w 528"/>
              <a:gd name="T85" fmla="*/ 2147483647 h 592"/>
              <a:gd name="T86" fmla="*/ 2147483647 w 528"/>
              <a:gd name="T87" fmla="*/ 2147483647 h 592"/>
              <a:gd name="T88" fmla="*/ 2147483647 w 528"/>
              <a:gd name="T89" fmla="*/ 2147483647 h 592"/>
              <a:gd name="T90" fmla="*/ 2147483647 w 528"/>
              <a:gd name="T91" fmla="*/ 2147483647 h 592"/>
              <a:gd name="T92" fmla="*/ 2147483647 w 528"/>
              <a:gd name="T93" fmla="*/ 2147483647 h 592"/>
              <a:gd name="T94" fmla="*/ 2147483647 w 528"/>
              <a:gd name="T95" fmla="*/ 2147483647 h 592"/>
              <a:gd name="T96" fmla="*/ 2147483647 w 528"/>
              <a:gd name="T97" fmla="*/ 2147483647 h 5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8"/>
              <a:gd name="T148" fmla="*/ 0 h 592"/>
              <a:gd name="T149" fmla="*/ 528 w 528"/>
              <a:gd name="T150" fmla="*/ 592 h 5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8" h="592">
                <a:moveTo>
                  <a:pt x="432" y="584"/>
                </a:moveTo>
                <a:lnTo>
                  <a:pt x="432" y="576"/>
                </a:lnTo>
                <a:lnTo>
                  <a:pt x="424" y="544"/>
                </a:lnTo>
                <a:lnTo>
                  <a:pt x="400" y="536"/>
                </a:lnTo>
                <a:lnTo>
                  <a:pt x="376" y="512"/>
                </a:lnTo>
                <a:lnTo>
                  <a:pt x="376" y="496"/>
                </a:lnTo>
                <a:lnTo>
                  <a:pt x="352" y="488"/>
                </a:lnTo>
                <a:lnTo>
                  <a:pt x="344" y="480"/>
                </a:lnTo>
                <a:lnTo>
                  <a:pt x="336" y="480"/>
                </a:lnTo>
                <a:lnTo>
                  <a:pt x="328" y="480"/>
                </a:lnTo>
                <a:lnTo>
                  <a:pt x="312" y="464"/>
                </a:lnTo>
                <a:lnTo>
                  <a:pt x="312" y="456"/>
                </a:lnTo>
                <a:lnTo>
                  <a:pt x="320" y="448"/>
                </a:lnTo>
                <a:lnTo>
                  <a:pt x="320" y="440"/>
                </a:lnTo>
                <a:lnTo>
                  <a:pt x="312" y="432"/>
                </a:lnTo>
                <a:lnTo>
                  <a:pt x="312" y="424"/>
                </a:lnTo>
                <a:lnTo>
                  <a:pt x="312" y="416"/>
                </a:lnTo>
                <a:lnTo>
                  <a:pt x="320" y="392"/>
                </a:lnTo>
                <a:lnTo>
                  <a:pt x="312" y="384"/>
                </a:lnTo>
                <a:lnTo>
                  <a:pt x="304" y="384"/>
                </a:lnTo>
                <a:lnTo>
                  <a:pt x="304" y="368"/>
                </a:lnTo>
                <a:lnTo>
                  <a:pt x="304" y="360"/>
                </a:lnTo>
                <a:lnTo>
                  <a:pt x="312" y="352"/>
                </a:lnTo>
                <a:lnTo>
                  <a:pt x="336" y="336"/>
                </a:lnTo>
                <a:lnTo>
                  <a:pt x="344" y="328"/>
                </a:lnTo>
                <a:lnTo>
                  <a:pt x="344" y="272"/>
                </a:lnTo>
                <a:lnTo>
                  <a:pt x="336" y="272"/>
                </a:lnTo>
                <a:lnTo>
                  <a:pt x="344" y="264"/>
                </a:lnTo>
                <a:lnTo>
                  <a:pt x="376" y="240"/>
                </a:lnTo>
                <a:lnTo>
                  <a:pt x="416" y="200"/>
                </a:lnTo>
                <a:lnTo>
                  <a:pt x="424" y="176"/>
                </a:lnTo>
                <a:lnTo>
                  <a:pt x="456" y="152"/>
                </a:lnTo>
                <a:lnTo>
                  <a:pt x="488" y="152"/>
                </a:lnTo>
                <a:lnTo>
                  <a:pt x="512" y="136"/>
                </a:lnTo>
                <a:lnTo>
                  <a:pt x="520" y="120"/>
                </a:lnTo>
                <a:lnTo>
                  <a:pt x="528" y="120"/>
                </a:lnTo>
                <a:lnTo>
                  <a:pt x="520" y="120"/>
                </a:lnTo>
                <a:lnTo>
                  <a:pt x="504" y="128"/>
                </a:lnTo>
                <a:lnTo>
                  <a:pt x="496" y="128"/>
                </a:lnTo>
                <a:lnTo>
                  <a:pt x="488" y="120"/>
                </a:lnTo>
                <a:lnTo>
                  <a:pt x="432" y="120"/>
                </a:lnTo>
                <a:lnTo>
                  <a:pt x="432" y="104"/>
                </a:lnTo>
                <a:lnTo>
                  <a:pt x="424" y="104"/>
                </a:lnTo>
                <a:lnTo>
                  <a:pt x="408" y="128"/>
                </a:lnTo>
                <a:lnTo>
                  <a:pt x="384" y="128"/>
                </a:lnTo>
                <a:lnTo>
                  <a:pt x="368" y="120"/>
                </a:lnTo>
                <a:lnTo>
                  <a:pt x="368" y="112"/>
                </a:lnTo>
                <a:lnTo>
                  <a:pt x="352" y="112"/>
                </a:lnTo>
                <a:lnTo>
                  <a:pt x="352" y="96"/>
                </a:lnTo>
                <a:lnTo>
                  <a:pt x="344" y="96"/>
                </a:lnTo>
                <a:lnTo>
                  <a:pt x="328" y="112"/>
                </a:lnTo>
                <a:lnTo>
                  <a:pt x="320" y="96"/>
                </a:lnTo>
                <a:lnTo>
                  <a:pt x="312" y="88"/>
                </a:lnTo>
                <a:lnTo>
                  <a:pt x="304" y="88"/>
                </a:lnTo>
                <a:lnTo>
                  <a:pt x="304" y="80"/>
                </a:lnTo>
                <a:lnTo>
                  <a:pt x="312" y="80"/>
                </a:lnTo>
                <a:lnTo>
                  <a:pt x="304" y="80"/>
                </a:lnTo>
                <a:lnTo>
                  <a:pt x="288" y="80"/>
                </a:lnTo>
                <a:lnTo>
                  <a:pt x="264" y="72"/>
                </a:lnTo>
                <a:lnTo>
                  <a:pt x="256" y="72"/>
                </a:lnTo>
                <a:lnTo>
                  <a:pt x="248" y="88"/>
                </a:lnTo>
                <a:lnTo>
                  <a:pt x="232" y="88"/>
                </a:lnTo>
                <a:lnTo>
                  <a:pt x="224" y="72"/>
                </a:lnTo>
                <a:lnTo>
                  <a:pt x="200" y="72"/>
                </a:lnTo>
                <a:lnTo>
                  <a:pt x="200" y="64"/>
                </a:lnTo>
                <a:lnTo>
                  <a:pt x="192" y="72"/>
                </a:lnTo>
                <a:lnTo>
                  <a:pt x="176" y="72"/>
                </a:lnTo>
                <a:lnTo>
                  <a:pt x="168" y="64"/>
                </a:lnTo>
                <a:lnTo>
                  <a:pt x="168" y="56"/>
                </a:lnTo>
                <a:lnTo>
                  <a:pt x="168" y="24"/>
                </a:lnTo>
                <a:lnTo>
                  <a:pt x="152" y="0"/>
                </a:lnTo>
                <a:lnTo>
                  <a:pt x="136" y="0"/>
                </a:lnTo>
                <a:lnTo>
                  <a:pt x="136" y="32"/>
                </a:lnTo>
                <a:lnTo>
                  <a:pt x="128" y="40"/>
                </a:lnTo>
                <a:lnTo>
                  <a:pt x="0" y="40"/>
                </a:lnTo>
                <a:lnTo>
                  <a:pt x="8" y="72"/>
                </a:lnTo>
                <a:lnTo>
                  <a:pt x="8" y="88"/>
                </a:lnTo>
                <a:lnTo>
                  <a:pt x="8" y="128"/>
                </a:lnTo>
                <a:lnTo>
                  <a:pt x="8" y="152"/>
                </a:lnTo>
                <a:lnTo>
                  <a:pt x="16" y="160"/>
                </a:lnTo>
                <a:lnTo>
                  <a:pt x="24" y="168"/>
                </a:lnTo>
                <a:lnTo>
                  <a:pt x="24" y="200"/>
                </a:lnTo>
                <a:lnTo>
                  <a:pt x="24" y="216"/>
                </a:lnTo>
                <a:lnTo>
                  <a:pt x="24" y="232"/>
                </a:lnTo>
                <a:lnTo>
                  <a:pt x="24" y="240"/>
                </a:lnTo>
                <a:lnTo>
                  <a:pt x="32" y="256"/>
                </a:lnTo>
                <a:lnTo>
                  <a:pt x="32" y="272"/>
                </a:lnTo>
                <a:lnTo>
                  <a:pt x="32" y="296"/>
                </a:lnTo>
                <a:lnTo>
                  <a:pt x="40" y="304"/>
                </a:lnTo>
                <a:lnTo>
                  <a:pt x="48" y="320"/>
                </a:lnTo>
                <a:lnTo>
                  <a:pt x="48" y="344"/>
                </a:lnTo>
                <a:lnTo>
                  <a:pt x="48" y="352"/>
                </a:lnTo>
                <a:lnTo>
                  <a:pt x="32" y="368"/>
                </a:lnTo>
                <a:lnTo>
                  <a:pt x="24" y="376"/>
                </a:lnTo>
                <a:lnTo>
                  <a:pt x="24" y="384"/>
                </a:lnTo>
                <a:lnTo>
                  <a:pt x="40" y="400"/>
                </a:lnTo>
                <a:lnTo>
                  <a:pt x="48" y="408"/>
                </a:lnTo>
                <a:lnTo>
                  <a:pt x="56" y="408"/>
                </a:lnTo>
                <a:lnTo>
                  <a:pt x="56" y="448"/>
                </a:lnTo>
                <a:lnTo>
                  <a:pt x="48" y="544"/>
                </a:lnTo>
                <a:lnTo>
                  <a:pt x="56" y="584"/>
                </a:lnTo>
                <a:lnTo>
                  <a:pt x="56" y="592"/>
                </a:lnTo>
                <a:lnTo>
                  <a:pt x="136" y="592"/>
                </a:lnTo>
                <a:lnTo>
                  <a:pt x="400" y="592"/>
                </a:lnTo>
                <a:lnTo>
                  <a:pt x="432" y="584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1" name="Freeform 48"/>
          <p:cNvSpPr>
            <a:spLocks/>
          </p:cNvSpPr>
          <p:nvPr/>
        </p:nvSpPr>
        <p:spPr bwMode="auto">
          <a:xfrm>
            <a:off x="5978025" y="2626184"/>
            <a:ext cx="792743" cy="528973"/>
          </a:xfrm>
          <a:custGeom>
            <a:avLst/>
            <a:gdLst>
              <a:gd name="T0" fmla="*/ 2147483647 w 480"/>
              <a:gd name="T1" fmla="*/ 2147483647 h 320"/>
              <a:gd name="T2" fmla="*/ 2147483647 w 480"/>
              <a:gd name="T3" fmla="*/ 2147483647 h 320"/>
              <a:gd name="T4" fmla="*/ 2147483647 w 480"/>
              <a:gd name="T5" fmla="*/ 2147483647 h 320"/>
              <a:gd name="T6" fmla="*/ 2147483647 w 480"/>
              <a:gd name="T7" fmla="*/ 2147483647 h 320"/>
              <a:gd name="T8" fmla="*/ 2147483647 w 480"/>
              <a:gd name="T9" fmla="*/ 2147483647 h 320"/>
              <a:gd name="T10" fmla="*/ 2147483647 w 480"/>
              <a:gd name="T11" fmla="*/ 2147483647 h 320"/>
              <a:gd name="T12" fmla="*/ 2147483647 w 480"/>
              <a:gd name="T13" fmla="*/ 2147483647 h 320"/>
              <a:gd name="T14" fmla="*/ 2147483647 w 480"/>
              <a:gd name="T15" fmla="*/ 2147483647 h 320"/>
              <a:gd name="T16" fmla="*/ 2147483647 w 480"/>
              <a:gd name="T17" fmla="*/ 2147483647 h 320"/>
              <a:gd name="T18" fmla="*/ 2147483647 w 480"/>
              <a:gd name="T19" fmla="*/ 2147483647 h 320"/>
              <a:gd name="T20" fmla="*/ 0 w 480"/>
              <a:gd name="T21" fmla="*/ 2147483647 h 320"/>
              <a:gd name="T22" fmla="*/ 0 w 480"/>
              <a:gd name="T23" fmla="*/ 2147483647 h 320"/>
              <a:gd name="T24" fmla="*/ 2147483647 w 480"/>
              <a:gd name="T25" fmla="*/ 2147483647 h 320"/>
              <a:gd name="T26" fmla="*/ 0 w 480"/>
              <a:gd name="T27" fmla="*/ 2147483647 h 320"/>
              <a:gd name="T28" fmla="*/ 2147483647 w 480"/>
              <a:gd name="T29" fmla="*/ 2147483647 h 320"/>
              <a:gd name="T30" fmla="*/ 2147483647 w 480"/>
              <a:gd name="T31" fmla="*/ 2147483647 h 320"/>
              <a:gd name="T32" fmla="*/ 0 w 480"/>
              <a:gd name="T33" fmla="*/ 2147483647 h 320"/>
              <a:gd name="T34" fmla="*/ 2147483647 w 480"/>
              <a:gd name="T35" fmla="*/ 2147483647 h 320"/>
              <a:gd name="T36" fmla="*/ 2147483647 w 480"/>
              <a:gd name="T37" fmla="*/ 2147483647 h 320"/>
              <a:gd name="T38" fmla="*/ 2147483647 w 480"/>
              <a:gd name="T39" fmla="*/ 0 h 320"/>
              <a:gd name="T40" fmla="*/ 2147483647 w 480"/>
              <a:gd name="T41" fmla="*/ 2147483647 h 320"/>
              <a:gd name="T42" fmla="*/ 2147483647 w 480"/>
              <a:gd name="T43" fmla="*/ 2147483647 h 320"/>
              <a:gd name="T44" fmla="*/ 2147483647 w 480"/>
              <a:gd name="T45" fmla="*/ 2147483647 h 320"/>
              <a:gd name="T46" fmla="*/ 2147483647 w 480"/>
              <a:gd name="T47" fmla="*/ 2147483647 h 320"/>
              <a:gd name="T48" fmla="*/ 2147483647 w 480"/>
              <a:gd name="T49" fmla="*/ 2147483647 h 320"/>
              <a:gd name="T50" fmla="*/ 2147483647 w 480"/>
              <a:gd name="T51" fmla="*/ 2147483647 h 320"/>
              <a:gd name="T52" fmla="*/ 2147483647 w 480"/>
              <a:gd name="T53" fmla="*/ 2147483647 h 320"/>
              <a:gd name="T54" fmla="*/ 2147483647 w 480"/>
              <a:gd name="T55" fmla="*/ 2147483647 h 320"/>
              <a:gd name="T56" fmla="*/ 2147483647 w 480"/>
              <a:gd name="T57" fmla="*/ 2147483647 h 320"/>
              <a:gd name="T58" fmla="*/ 2147483647 w 480"/>
              <a:gd name="T59" fmla="*/ 2147483647 h 320"/>
              <a:gd name="T60" fmla="*/ 2147483647 w 480"/>
              <a:gd name="T61" fmla="*/ 2147483647 h 320"/>
              <a:gd name="T62" fmla="*/ 2147483647 w 480"/>
              <a:gd name="T63" fmla="*/ 2147483647 h 320"/>
              <a:gd name="T64" fmla="*/ 2147483647 w 480"/>
              <a:gd name="T65" fmla="*/ 2147483647 h 320"/>
              <a:gd name="T66" fmla="*/ 2147483647 w 480"/>
              <a:gd name="T67" fmla="*/ 2147483647 h 320"/>
              <a:gd name="T68" fmla="*/ 2147483647 w 480"/>
              <a:gd name="T69" fmla="*/ 2147483647 h 320"/>
              <a:gd name="T70" fmla="*/ 2147483647 w 480"/>
              <a:gd name="T71" fmla="*/ 2147483647 h 320"/>
              <a:gd name="T72" fmla="*/ 2147483647 w 480"/>
              <a:gd name="T73" fmla="*/ 2147483647 h 320"/>
              <a:gd name="T74" fmla="*/ 2147483647 w 480"/>
              <a:gd name="T75" fmla="*/ 2147483647 h 320"/>
              <a:gd name="T76" fmla="*/ 2147483647 w 480"/>
              <a:gd name="T77" fmla="*/ 2147483647 h 320"/>
              <a:gd name="T78" fmla="*/ 2147483647 w 480"/>
              <a:gd name="T79" fmla="*/ 2147483647 h 320"/>
              <a:gd name="T80" fmla="*/ 2147483647 w 480"/>
              <a:gd name="T81" fmla="*/ 2147483647 h 320"/>
              <a:gd name="T82" fmla="*/ 2147483647 w 480"/>
              <a:gd name="T83" fmla="*/ 2147483647 h 320"/>
              <a:gd name="T84" fmla="*/ 2147483647 w 480"/>
              <a:gd name="T85" fmla="*/ 2147483647 h 320"/>
              <a:gd name="T86" fmla="*/ 2147483647 w 480"/>
              <a:gd name="T87" fmla="*/ 2147483647 h 320"/>
              <a:gd name="T88" fmla="*/ 2147483647 w 480"/>
              <a:gd name="T89" fmla="*/ 2147483647 h 320"/>
              <a:gd name="T90" fmla="*/ 2147483647 w 480"/>
              <a:gd name="T91" fmla="*/ 2147483647 h 320"/>
              <a:gd name="T92" fmla="*/ 2147483647 w 480"/>
              <a:gd name="T93" fmla="*/ 2147483647 h 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0"/>
              <a:gd name="T142" fmla="*/ 0 h 320"/>
              <a:gd name="T143" fmla="*/ 480 w 480"/>
              <a:gd name="T144" fmla="*/ 320 h 3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0" h="320">
                <a:moveTo>
                  <a:pt x="56" y="304"/>
                </a:moveTo>
                <a:lnTo>
                  <a:pt x="56" y="272"/>
                </a:lnTo>
                <a:lnTo>
                  <a:pt x="56" y="264"/>
                </a:lnTo>
                <a:lnTo>
                  <a:pt x="56" y="256"/>
                </a:lnTo>
                <a:lnTo>
                  <a:pt x="56" y="248"/>
                </a:lnTo>
                <a:lnTo>
                  <a:pt x="48" y="224"/>
                </a:lnTo>
                <a:lnTo>
                  <a:pt x="48" y="216"/>
                </a:lnTo>
                <a:lnTo>
                  <a:pt x="40" y="216"/>
                </a:lnTo>
                <a:lnTo>
                  <a:pt x="40" y="200"/>
                </a:lnTo>
                <a:lnTo>
                  <a:pt x="40" y="168"/>
                </a:lnTo>
                <a:lnTo>
                  <a:pt x="24" y="160"/>
                </a:lnTo>
                <a:lnTo>
                  <a:pt x="16" y="152"/>
                </a:lnTo>
                <a:lnTo>
                  <a:pt x="16" y="144"/>
                </a:lnTo>
                <a:lnTo>
                  <a:pt x="16" y="136"/>
                </a:lnTo>
                <a:lnTo>
                  <a:pt x="16" y="128"/>
                </a:lnTo>
                <a:lnTo>
                  <a:pt x="16" y="120"/>
                </a:lnTo>
                <a:lnTo>
                  <a:pt x="8" y="104"/>
                </a:lnTo>
                <a:lnTo>
                  <a:pt x="0" y="88"/>
                </a:lnTo>
                <a:lnTo>
                  <a:pt x="0" y="80"/>
                </a:lnTo>
                <a:lnTo>
                  <a:pt x="16" y="40"/>
                </a:lnTo>
                <a:lnTo>
                  <a:pt x="0" y="40"/>
                </a:lnTo>
                <a:lnTo>
                  <a:pt x="0" y="32"/>
                </a:lnTo>
                <a:lnTo>
                  <a:pt x="8" y="32"/>
                </a:ln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16" y="8"/>
                </a:lnTo>
                <a:lnTo>
                  <a:pt x="96" y="8"/>
                </a:lnTo>
                <a:lnTo>
                  <a:pt x="360" y="8"/>
                </a:lnTo>
                <a:lnTo>
                  <a:pt x="392" y="0"/>
                </a:lnTo>
                <a:lnTo>
                  <a:pt x="400" y="16"/>
                </a:lnTo>
                <a:lnTo>
                  <a:pt x="400" y="24"/>
                </a:lnTo>
                <a:lnTo>
                  <a:pt x="400" y="32"/>
                </a:lnTo>
                <a:lnTo>
                  <a:pt x="400" y="48"/>
                </a:lnTo>
                <a:lnTo>
                  <a:pt x="400" y="56"/>
                </a:lnTo>
                <a:lnTo>
                  <a:pt x="408" y="72"/>
                </a:lnTo>
                <a:lnTo>
                  <a:pt x="408" y="80"/>
                </a:lnTo>
                <a:lnTo>
                  <a:pt x="424" y="88"/>
                </a:lnTo>
                <a:lnTo>
                  <a:pt x="432" y="88"/>
                </a:lnTo>
                <a:lnTo>
                  <a:pt x="440" y="88"/>
                </a:lnTo>
                <a:lnTo>
                  <a:pt x="440" y="104"/>
                </a:lnTo>
                <a:lnTo>
                  <a:pt x="448" y="104"/>
                </a:lnTo>
                <a:lnTo>
                  <a:pt x="456" y="120"/>
                </a:lnTo>
                <a:lnTo>
                  <a:pt x="456" y="128"/>
                </a:lnTo>
                <a:lnTo>
                  <a:pt x="464" y="128"/>
                </a:lnTo>
                <a:lnTo>
                  <a:pt x="472" y="136"/>
                </a:lnTo>
                <a:lnTo>
                  <a:pt x="480" y="136"/>
                </a:lnTo>
                <a:lnTo>
                  <a:pt x="480" y="152"/>
                </a:lnTo>
                <a:lnTo>
                  <a:pt x="480" y="160"/>
                </a:lnTo>
                <a:lnTo>
                  <a:pt x="472" y="176"/>
                </a:lnTo>
                <a:lnTo>
                  <a:pt x="464" y="176"/>
                </a:lnTo>
                <a:lnTo>
                  <a:pt x="464" y="184"/>
                </a:lnTo>
                <a:lnTo>
                  <a:pt x="464" y="192"/>
                </a:lnTo>
                <a:lnTo>
                  <a:pt x="464" y="200"/>
                </a:lnTo>
                <a:lnTo>
                  <a:pt x="448" y="200"/>
                </a:lnTo>
                <a:lnTo>
                  <a:pt x="448" y="208"/>
                </a:lnTo>
                <a:lnTo>
                  <a:pt x="432" y="208"/>
                </a:lnTo>
                <a:lnTo>
                  <a:pt x="416" y="216"/>
                </a:lnTo>
                <a:lnTo>
                  <a:pt x="416" y="232"/>
                </a:lnTo>
                <a:lnTo>
                  <a:pt x="416" y="240"/>
                </a:lnTo>
                <a:lnTo>
                  <a:pt x="424" y="256"/>
                </a:lnTo>
                <a:lnTo>
                  <a:pt x="424" y="264"/>
                </a:lnTo>
                <a:lnTo>
                  <a:pt x="416" y="272"/>
                </a:lnTo>
                <a:lnTo>
                  <a:pt x="416" y="280"/>
                </a:lnTo>
                <a:lnTo>
                  <a:pt x="416" y="288"/>
                </a:lnTo>
                <a:lnTo>
                  <a:pt x="408" y="296"/>
                </a:lnTo>
                <a:lnTo>
                  <a:pt x="392" y="296"/>
                </a:lnTo>
                <a:lnTo>
                  <a:pt x="392" y="312"/>
                </a:lnTo>
                <a:lnTo>
                  <a:pt x="400" y="312"/>
                </a:lnTo>
                <a:lnTo>
                  <a:pt x="392" y="320"/>
                </a:lnTo>
                <a:lnTo>
                  <a:pt x="376" y="304"/>
                </a:lnTo>
                <a:lnTo>
                  <a:pt x="368" y="296"/>
                </a:lnTo>
                <a:lnTo>
                  <a:pt x="64" y="304"/>
                </a:lnTo>
                <a:lnTo>
                  <a:pt x="56" y="30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6082671" y="3116451"/>
            <a:ext cx="885923" cy="766940"/>
          </a:xfrm>
          <a:custGeom>
            <a:avLst/>
            <a:gdLst>
              <a:gd name="T0" fmla="*/ 2147483647 w 536"/>
              <a:gd name="T1" fmla="*/ 2147483647 h 464"/>
              <a:gd name="T2" fmla="*/ 2147483647 w 536"/>
              <a:gd name="T3" fmla="*/ 2147483647 h 464"/>
              <a:gd name="T4" fmla="*/ 2147483647 w 536"/>
              <a:gd name="T5" fmla="*/ 2147483647 h 464"/>
              <a:gd name="T6" fmla="*/ 2147483647 w 536"/>
              <a:gd name="T7" fmla="*/ 2147483647 h 464"/>
              <a:gd name="T8" fmla="*/ 2147483647 w 536"/>
              <a:gd name="T9" fmla="*/ 2147483647 h 464"/>
              <a:gd name="T10" fmla="*/ 2147483647 w 536"/>
              <a:gd name="T11" fmla="*/ 2147483647 h 464"/>
              <a:gd name="T12" fmla="*/ 2147483647 w 536"/>
              <a:gd name="T13" fmla="*/ 2147483647 h 464"/>
              <a:gd name="T14" fmla="*/ 2147483647 w 536"/>
              <a:gd name="T15" fmla="*/ 2147483647 h 464"/>
              <a:gd name="T16" fmla="*/ 2147483647 w 536"/>
              <a:gd name="T17" fmla="*/ 2147483647 h 464"/>
              <a:gd name="T18" fmla="*/ 2147483647 w 536"/>
              <a:gd name="T19" fmla="*/ 2147483647 h 464"/>
              <a:gd name="T20" fmla="*/ 2147483647 w 536"/>
              <a:gd name="T21" fmla="*/ 2147483647 h 464"/>
              <a:gd name="T22" fmla="*/ 2147483647 w 536"/>
              <a:gd name="T23" fmla="*/ 2147483647 h 464"/>
              <a:gd name="T24" fmla="*/ 2147483647 w 536"/>
              <a:gd name="T25" fmla="*/ 2147483647 h 464"/>
              <a:gd name="T26" fmla="*/ 2147483647 w 536"/>
              <a:gd name="T27" fmla="*/ 2147483647 h 464"/>
              <a:gd name="T28" fmla="*/ 0 w 536"/>
              <a:gd name="T29" fmla="*/ 2147483647 h 464"/>
              <a:gd name="T30" fmla="*/ 2147483647 w 536"/>
              <a:gd name="T31" fmla="*/ 0 h 464"/>
              <a:gd name="T32" fmla="*/ 2147483647 w 536"/>
              <a:gd name="T33" fmla="*/ 2147483647 h 464"/>
              <a:gd name="T34" fmla="*/ 2147483647 w 536"/>
              <a:gd name="T35" fmla="*/ 2147483647 h 464"/>
              <a:gd name="T36" fmla="*/ 2147483647 w 536"/>
              <a:gd name="T37" fmla="*/ 2147483647 h 464"/>
              <a:gd name="T38" fmla="*/ 2147483647 w 536"/>
              <a:gd name="T39" fmla="*/ 2147483647 h 464"/>
              <a:gd name="T40" fmla="*/ 2147483647 w 536"/>
              <a:gd name="T41" fmla="*/ 2147483647 h 464"/>
              <a:gd name="T42" fmla="*/ 2147483647 w 536"/>
              <a:gd name="T43" fmla="*/ 2147483647 h 464"/>
              <a:gd name="T44" fmla="*/ 2147483647 w 536"/>
              <a:gd name="T45" fmla="*/ 2147483647 h 464"/>
              <a:gd name="T46" fmla="*/ 2147483647 w 536"/>
              <a:gd name="T47" fmla="*/ 2147483647 h 464"/>
              <a:gd name="T48" fmla="*/ 2147483647 w 536"/>
              <a:gd name="T49" fmla="*/ 2147483647 h 464"/>
              <a:gd name="T50" fmla="*/ 2147483647 w 536"/>
              <a:gd name="T51" fmla="*/ 2147483647 h 464"/>
              <a:gd name="T52" fmla="*/ 2147483647 w 536"/>
              <a:gd name="T53" fmla="*/ 2147483647 h 464"/>
              <a:gd name="T54" fmla="*/ 2147483647 w 536"/>
              <a:gd name="T55" fmla="*/ 2147483647 h 464"/>
              <a:gd name="T56" fmla="*/ 2147483647 w 536"/>
              <a:gd name="T57" fmla="*/ 2147483647 h 464"/>
              <a:gd name="T58" fmla="*/ 2147483647 w 536"/>
              <a:gd name="T59" fmla="*/ 2147483647 h 464"/>
              <a:gd name="T60" fmla="*/ 2147483647 w 536"/>
              <a:gd name="T61" fmla="*/ 2147483647 h 464"/>
              <a:gd name="T62" fmla="*/ 2147483647 w 536"/>
              <a:gd name="T63" fmla="*/ 2147483647 h 464"/>
              <a:gd name="T64" fmla="*/ 2147483647 w 536"/>
              <a:gd name="T65" fmla="*/ 2147483647 h 464"/>
              <a:gd name="T66" fmla="*/ 2147483647 w 536"/>
              <a:gd name="T67" fmla="*/ 2147483647 h 464"/>
              <a:gd name="T68" fmla="*/ 2147483647 w 536"/>
              <a:gd name="T69" fmla="*/ 2147483647 h 464"/>
              <a:gd name="T70" fmla="*/ 2147483647 w 536"/>
              <a:gd name="T71" fmla="*/ 2147483647 h 464"/>
              <a:gd name="T72" fmla="*/ 2147483647 w 536"/>
              <a:gd name="T73" fmla="*/ 2147483647 h 464"/>
              <a:gd name="T74" fmla="*/ 2147483647 w 536"/>
              <a:gd name="T75" fmla="*/ 2147483647 h 464"/>
              <a:gd name="T76" fmla="*/ 2147483647 w 536"/>
              <a:gd name="T77" fmla="*/ 2147483647 h 464"/>
              <a:gd name="T78" fmla="*/ 2147483647 w 536"/>
              <a:gd name="T79" fmla="*/ 2147483647 h 464"/>
              <a:gd name="T80" fmla="*/ 2147483647 w 536"/>
              <a:gd name="T81" fmla="*/ 2147483647 h 464"/>
              <a:gd name="T82" fmla="*/ 2147483647 w 536"/>
              <a:gd name="T83" fmla="*/ 2147483647 h 464"/>
              <a:gd name="T84" fmla="*/ 2147483647 w 536"/>
              <a:gd name="T85" fmla="*/ 2147483647 h 464"/>
              <a:gd name="T86" fmla="*/ 2147483647 w 536"/>
              <a:gd name="T87" fmla="*/ 2147483647 h 464"/>
              <a:gd name="T88" fmla="*/ 2147483647 w 536"/>
              <a:gd name="T89" fmla="*/ 2147483647 h 464"/>
              <a:gd name="T90" fmla="*/ 2147483647 w 536"/>
              <a:gd name="T91" fmla="*/ 2147483647 h 464"/>
              <a:gd name="T92" fmla="*/ 2147483647 w 536"/>
              <a:gd name="T93" fmla="*/ 2147483647 h 464"/>
              <a:gd name="T94" fmla="*/ 2147483647 w 536"/>
              <a:gd name="T95" fmla="*/ 2147483647 h 464"/>
              <a:gd name="T96" fmla="*/ 2147483647 w 536"/>
              <a:gd name="T97" fmla="*/ 2147483647 h 464"/>
              <a:gd name="T98" fmla="*/ 2147483647 w 536"/>
              <a:gd name="T99" fmla="*/ 2147483647 h 464"/>
              <a:gd name="T100" fmla="*/ 2147483647 w 536"/>
              <a:gd name="T101" fmla="*/ 2147483647 h 464"/>
              <a:gd name="T102" fmla="*/ 2147483647 w 536"/>
              <a:gd name="T103" fmla="*/ 2147483647 h 464"/>
              <a:gd name="T104" fmla="*/ 2147483647 w 536"/>
              <a:gd name="T105" fmla="*/ 2147483647 h 464"/>
              <a:gd name="T106" fmla="*/ 2147483647 w 536"/>
              <a:gd name="T107" fmla="*/ 2147483647 h 464"/>
              <a:gd name="T108" fmla="*/ 2147483647 w 536"/>
              <a:gd name="T109" fmla="*/ 2147483647 h 464"/>
              <a:gd name="T110" fmla="*/ 2147483647 w 536"/>
              <a:gd name="T111" fmla="*/ 2147483647 h 464"/>
              <a:gd name="T112" fmla="*/ 2147483647 w 536"/>
              <a:gd name="T113" fmla="*/ 2147483647 h 464"/>
              <a:gd name="T114" fmla="*/ 2147483647 w 536"/>
              <a:gd name="T115" fmla="*/ 2147483647 h 464"/>
              <a:gd name="T116" fmla="*/ 2147483647 w 536"/>
              <a:gd name="T117" fmla="*/ 2147483647 h 464"/>
              <a:gd name="T118" fmla="*/ 2147483647 w 536"/>
              <a:gd name="T119" fmla="*/ 2147483647 h 4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36"/>
              <a:gd name="T181" fmla="*/ 0 h 464"/>
              <a:gd name="T182" fmla="*/ 536 w 536"/>
              <a:gd name="T183" fmla="*/ 464 h 4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36" h="464">
                <a:moveTo>
                  <a:pt x="96" y="432"/>
                </a:moveTo>
                <a:lnTo>
                  <a:pt x="88" y="376"/>
                </a:lnTo>
                <a:lnTo>
                  <a:pt x="88" y="160"/>
                </a:lnTo>
                <a:lnTo>
                  <a:pt x="72" y="160"/>
                </a:lnTo>
                <a:lnTo>
                  <a:pt x="64" y="144"/>
                </a:lnTo>
                <a:lnTo>
                  <a:pt x="64" y="136"/>
                </a:lnTo>
                <a:lnTo>
                  <a:pt x="64" y="128"/>
                </a:lnTo>
                <a:lnTo>
                  <a:pt x="48" y="120"/>
                </a:lnTo>
                <a:lnTo>
                  <a:pt x="48" y="112"/>
                </a:lnTo>
                <a:lnTo>
                  <a:pt x="64" y="104"/>
                </a:lnTo>
                <a:lnTo>
                  <a:pt x="64" y="96"/>
                </a:lnTo>
                <a:lnTo>
                  <a:pt x="64" y="88"/>
                </a:lnTo>
                <a:lnTo>
                  <a:pt x="56" y="88"/>
                </a:lnTo>
                <a:lnTo>
                  <a:pt x="56" y="80"/>
                </a:lnTo>
                <a:lnTo>
                  <a:pt x="48" y="88"/>
                </a:lnTo>
                <a:lnTo>
                  <a:pt x="40" y="80"/>
                </a:lnTo>
                <a:lnTo>
                  <a:pt x="24" y="72"/>
                </a:lnTo>
                <a:lnTo>
                  <a:pt x="32" y="72"/>
                </a:lnTo>
                <a:lnTo>
                  <a:pt x="16" y="48"/>
                </a:lnTo>
                <a:lnTo>
                  <a:pt x="8" y="40"/>
                </a:lnTo>
                <a:lnTo>
                  <a:pt x="8" y="32"/>
                </a:lnTo>
                <a:lnTo>
                  <a:pt x="0" y="8"/>
                </a:lnTo>
                <a:lnTo>
                  <a:pt x="304" y="0"/>
                </a:lnTo>
                <a:lnTo>
                  <a:pt x="312" y="8"/>
                </a:lnTo>
                <a:lnTo>
                  <a:pt x="328" y="24"/>
                </a:lnTo>
                <a:lnTo>
                  <a:pt x="328" y="32"/>
                </a:lnTo>
                <a:lnTo>
                  <a:pt x="320" y="40"/>
                </a:lnTo>
                <a:lnTo>
                  <a:pt x="320" y="64"/>
                </a:lnTo>
                <a:lnTo>
                  <a:pt x="344" y="104"/>
                </a:lnTo>
                <a:lnTo>
                  <a:pt x="376" y="128"/>
                </a:lnTo>
                <a:lnTo>
                  <a:pt x="392" y="136"/>
                </a:lnTo>
                <a:lnTo>
                  <a:pt x="392" y="176"/>
                </a:lnTo>
                <a:lnTo>
                  <a:pt x="408" y="176"/>
                </a:lnTo>
                <a:lnTo>
                  <a:pt x="408" y="160"/>
                </a:lnTo>
                <a:lnTo>
                  <a:pt x="424" y="168"/>
                </a:lnTo>
                <a:lnTo>
                  <a:pt x="440" y="176"/>
                </a:lnTo>
                <a:lnTo>
                  <a:pt x="440" y="184"/>
                </a:lnTo>
                <a:lnTo>
                  <a:pt x="432" y="200"/>
                </a:lnTo>
                <a:lnTo>
                  <a:pt x="432" y="216"/>
                </a:lnTo>
                <a:lnTo>
                  <a:pt x="424" y="224"/>
                </a:lnTo>
                <a:lnTo>
                  <a:pt x="424" y="240"/>
                </a:lnTo>
                <a:lnTo>
                  <a:pt x="432" y="256"/>
                </a:lnTo>
                <a:lnTo>
                  <a:pt x="456" y="264"/>
                </a:lnTo>
                <a:lnTo>
                  <a:pt x="456" y="272"/>
                </a:lnTo>
                <a:lnTo>
                  <a:pt x="472" y="272"/>
                </a:lnTo>
                <a:lnTo>
                  <a:pt x="480" y="280"/>
                </a:lnTo>
                <a:lnTo>
                  <a:pt x="496" y="288"/>
                </a:lnTo>
                <a:lnTo>
                  <a:pt x="496" y="304"/>
                </a:lnTo>
                <a:lnTo>
                  <a:pt x="504" y="320"/>
                </a:lnTo>
                <a:lnTo>
                  <a:pt x="496" y="328"/>
                </a:lnTo>
                <a:lnTo>
                  <a:pt x="496" y="336"/>
                </a:lnTo>
                <a:lnTo>
                  <a:pt x="504" y="344"/>
                </a:lnTo>
                <a:lnTo>
                  <a:pt x="512" y="352"/>
                </a:lnTo>
                <a:lnTo>
                  <a:pt x="512" y="360"/>
                </a:lnTo>
                <a:lnTo>
                  <a:pt x="512" y="352"/>
                </a:lnTo>
                <a:lnTo>
                  <a:pt x="512" y="344"/>
                </a:lnTo>
                <a:lnTo>
                  <a:pt x="520" y="344"/>
                </a:lnTo>
                <a:lnTo>
                  <a:pt x="520" y="352"/>
                </a:lnTo>
                <a:lnTo>
                  <a:pt x="528" y="360"/>
                </a:lnTo>
                <a:lnTo>
                  <a:pt x="536" y="368"/>
                </a:lnTo>
                <a:lnTo>
                  <a:pt x="528" y="368"/>
                </a:lnTo>
                <a:lnTo>
                  <a:pt x="528" y="400"/>
                </a:lnTo>
                <a:lnTo>
                  <a:pt x="520" y="400"/>
                </a:lnTo>
                <a:lnTo>
                  <a:pt x="504" y="408"/>
                </a:lnTo>
                <a:lnTo>
                  <a:pt x="496" y="432"/>
                </a:lnTo>
                <a:lnTo>
                  <a:pt x="496" y="440"/>
                </a:lnTo>
                <a:lnTo>
                  <a:pt x="488" y="440"/>
                </a:lnTo>
                <a:lnTo>
                  <a:pt x="496" y="440"/>
                </a:lnTo>
                <a:lnTo>
                  <a:pt x="496" y="448"/>
                </a:lnTo>
                <a:lnTo>
                  <a:pt x="504" y="448"/>
                </a:lnTo>
                <a:lnTo>
                  <a:pt x="496" y="448"/>
                </a:lnTo>
                <a:lnTo>
                  <a:pt x="488" y="464"/>
                </a:lnTo>
                <a:lnTo>
                  <a:pt x="440" y="464"/>
                </a:lnTo>
                <a:lnTo>
                  <a:pt x="448" y="440"/>
                </a:lnTo>
                <a:lnTo>
                  <a:pt x="456" y="432"/>
                </a:lnTo>
                <a:lnTo>
                  <a:pt x="456" y="424"/>
                </a:lnTo>
                <a:lnTo>
                  <a:pt x="448" y="416"/>
                </a:lnTo>
                <a:lnTo>
                  <a:pt x="440" y="416"/>
                </a:lnTo>
                <a:lnTo>
                  <a:pt x="96" y="43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6241794" y="3803114"/>
            <a:ext cx="660857" cy="609251"/>
          </a:xfrm>
          <a:custGeom>
            <a:avLst/>
            <a:gdLst>
              <a:gd name="T0" fmla="*/ 2147483647 w 400"/>
              <a:gd name="T1" fmla="*/ 2147483647 h 368"/>
              <a:gd name="T2" fmla="*/ 2147483647 w 400"/>
              <a:gd name="T3" fmla="*/ 2147483647 h 368"/>
              <a:gd name="T4" fmla="*/ 2147483647 w 400"/>
              <a:gd name="T5" fmla="*/ 2147483647 h 368"/>
              <a:gd name="T6" fmla="*/ 2147483647 w 400"/>
              <a:gd name="T7" fmla="*/ 2147483647 h 368"/>
              <a:gd name="T8" fmla="*/ 2147483647 w 400"/>
              <a:gd name="T9" fmla="*/ 2147483647 h 368"/>
              <a:gd name="T10" fmla="*/ 2147483647 w 400"/>
              <a:gd name="T11" fmla="*/ 2147483647 h 368"/>
              <a:gd name="T12" fmla="*/ 2147483647 w 400"/>
              <a:gd name="T13" fmla="*/ 2147483647 h 368"/>
              <a:gd name="T14" fmla="*/ 2147483647 w 400"/>
              <a:gd name="T15" fmla="*/ 2147483647 h 368"/>
              <a:gd name="T16" fmla="*/ 2147483647 w 400"/>
              <a:gd name="T17" fmla="*/ 2147483647 h 368"/>
              <a:gd name="T18" fmla="*/ 2147483647 w 400"/>
              <a:gd name="T19" fmla="*/ 2147483647 h 368"/>
              <a:gd name="T20" fmla="*/ 2147483647 w 400"/>
              <a:gd name="T21" fmla="*/ 2147483647 h 368"/>
              <a:gd name="T22" fmla="*/ 2147483647 w 400"/>
              <a:gd name="T23" fmla="*/ 2147483647 h 368"/>
              <a:gd name="T24" fmla="*/ 2147483647 w 400"/>
              <a:gd name="T25" fmla="*/ 2147483647 h 368"/>
              <a:gd name="T26" fmla="*/ 2147483647 w 400"/>
              <a:gd name="T27" fmla="*/ 2147483647 h 368"/>
              <a:gd name="T28" fmla="*/ 2147483647 w 400"/>
              <a:gd name="T29" fmla="*/ 2147483647 h 368"/>
              <a:gd name="T30" fmla="*/ 2147483647 w 400"/>
              <a:gd name="T31" fmla="*/ 2147483647 h 368"/>
              <a:gd name="T32" fmla="*/ 2147483647 w 400"/>
              <a:gd name="T33" fmla="*/ 2147483647 h 368"/>
              <a:gd name="T34" fmla="*/ 2147483647 w 400"/>
              <a:gd name="T35" fmla="*/ 2147483647 h 368"/>
              <a:gd name="T36" fmla="*/ 2147483647 w 400"/>
              <a:gd name="T37" fmla="*/ 2147483647 h 368"/>
              <a:gd name="T38" fmla="*/ 2147483647 w 400"/>
              <a:gd name="T39" fmla="*/ 2147483647 h 368"/>
              <a:gd name="T40" fmla="*/ 2147483647 w 400"/>
              <a:gd name="T41" fmla="*/ 2147483647 h 368"/>
              <a:gd name="T42" fmla="*/ 2147483647 w 400"/>
              <a:gd name="T43" fmla="*/ 2147483647 h 368"/>
              <a:gd name="T44" fmla="*/ 2147483647 w 400"/>
              <a:gd name="T45" fmla="*/ 2147483647 h 368"/>
              <a:gd name="T46" fmla="*/ 2147483647 w 400"/>
              <a:gd name="T47" fmla="*/ 2147483647 h 368"/>
              <a:gd name="T48" fmla="*/ 2147483647 w 400"/>
              <a:gd name="T49" fmla="*/ 2147483647 h 368"/>
              <a:gd name="T50" fmla="*/ 2147483647 w 400"/>
              <a:gd name="T51" fmla="*/ 2147483647 h 368"/>
              <a:gd name="T52" fmla="*/ 2147483647 w 400"/>
              <a:gd name="T53" fmla="*/ 2147483647 h 368"/>
              <a:gd name="T54" fmla="*/ 2147483647 w 400"/>
              <a:gd name="T55" fmla="*/ 2147483647 h 368"/>
              <a:gd name="T56" fmla="*/ 2147483647 w 400"/>
              <a:gd name="T57" fmla="*/ 2147483647 h 368"/>
              <a:gd name="T58" fmla="*/ 2147483647 w 400"/>
              <a:gd name="T59" fmla="*/ 2147483647 h 368"/>
              <a:gd name="T60" fmla="*/ 2147483647 w 400"/>
              <a:gd name="T61" fmla="*/ 2147483647 h 368"/>
              <a:gd name="T62" fmla="*/ 2147483647 w 400"/>
              <a:gd name="T63" fmla="*/ 2147483647 h 368"/>
              <a:gd name="T64" fmla="*/ 2147483647 w 400"/>
              <a:gd name="T65" fmla="*/ 2147483647 h 368"/>
              <a:gd name="T66" fmla="*/ 2147483647 w 400"/>
              <a:gd name="T67" fmla="*/ 2147483647 h 368"/>
              <a:gd name="T68" fmla="*/ 2147483647 w 400"/>
              <a:gd name="T69" fmla="*/ 2147483647 h 368"/>
              <a:gd name="T70" fmla="*/ 2147483647 w 400"/>
              <a:gd name="T71" fmla="*/ 2147483647 h 368"/>
              <a:gd name="T72" fmla="*/ 2147483647 w 400"/>
              <a:gd name="T73" fmla="*/ 0 h 368"/>
              <a:gd name="T74" fmla="*/ 2147483647 w 400"/>
              <a:gd name="T75" fmla="*/ 0 h 368"/>
              <a:gd name="T76" fmla="*/ 0 w 400"/>
              <a:gd name="T77" fmla="*/ 2147483647 h 368"/>
              <a:gd name="T78" fmla="*/ 0 w 400"/>
              <a:gd name="T79" fmla="*/ 2147483647 h 368"/>
              <a:gd name="T80" fmla="*/ 2147483647 w 400"/>
              <a:gd name="T81" fmla="*/ 2147483647 h 368"/>
              <a:gd name="T82" fmla="*/ 2147483647 w 400"/>
              <a:gd name="T83" fmla="*/ 2147483647 h 368"/>
              <a:gd name="T84" fmla="*/ 2147483647 w 400"/>
              <a:gd name="T85" fmla="*/ 2147483647 h 368"/>
              <a:gd name="T86" fmla="*/ 2147483647 w 400"/>
              <a:gd name="T87" fmla="*/ 2147483647 h 368"/>
              <a:gd name="T88" fmla="*/ 2147483647 w 400"/>
              <a:gd name="T89" fmla="*/ 2147483647 h 368"/>
              <a:gd name="T90" fmla="*/ 2147483647 w 400"/>
              <a:gd name="T91" fmla="*/ 2147483647 h 368"/>
              <a:gd name="T92" fmla="*/ 2147483647 w 400"/>
              <a:gd name="T93" fmla="*/ 2147483647 h 3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0"/>
              <a:gd name="T142" fmla="*/ 0 h 368"/>
              <a:gd name="T143" fmla="*/ 400 w 400"/>
              <a:gd name="T144" fmla="*/ 368 h 3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0" h="368">
                <a:moveTo>
                  <a:pt x="296" y="344"/>
                </a:moveTo>
                <a:lnTo>
                  <a:pt x="296" y="344"/>
                </a:lnTo>
                <a:lnTo>
                  <a:pt x="296" y="336"/>
                </a:lnTo>
                <a:lnTo>
                  <a:pt x="288" y="320"/>
                </a:lnTo>
                <a:lnTo>
                  <a:pt x="288" y="312"/>
                </a:lnTo>
                <a:lnTo>
                  <a:pt x="280" y="304"/>
                </a:lnTo>
                <a:lnTo>
                  <a:pt x="288" y="296"/>
                </a:lnTo>
                <a:lnTo>
                  <a:pt x="288" y="288"/>
                </a:lnTo>
                <a:lnTo>
                  <a:pt x="296" y="288"/>
                </a:lnTo>
                <a:lnTo>
                  <a:pt x="288" y="280"/>
                </a:lnTo>
                <a:lnTo>
                  <a:pt x="296" y="280"/>
                </a:lnTo>
                <a:lnTo>
                  <a:pt x="296" y="272"/>
                </a:lnTo>
                <a:lnTo>
                  <a:pt x="296" y="264"/>
                </a:lnTo>
                <a:lnTo>
                  <a:pt x="296" y="256"/>
                </a:lnTo>
                <a:lnTo>
                  <a:pt x="304" y="256"/>
                </a:lnTo>
                <a:lnTo>
                  <a:pt x="304" y="248"/>
                </a:lnTo>
                <a:lnTo>
                  <a:pt x="312" y="240"/>
                </a:lnTo>
                <a:lnTo>
                  <a:pt x="312" y="232"/>
                </a:lnTo>
                <a:lnTo>
                  <a:pt x="328" y="216"/>
                </a:lnTo>
                <a:lnTo>
                  <a:pt x="336" y="208"/>
                </a:lnTo>
                <a:lnTo>
                  <a:pt x="336" y="184"/>
                </a:lnTo>
                <a:lnTo>
                  <a:pt x="344" y="176"/>
                </a:lnTo>
                <a:lnTo>
                  <a:pt x="352" y="168"/>
                </a:lnTo>
                <a:lnTo>
                  <a:pt x="360" y="152"/>
                </a:lnTo>
                <a:lnTo>
                  <a:pt x="352" y="152"/>
                </a:lnTo>
                <a:lnTo>
                  <a:pt x="360" y="144"/>
                </a:lnTo>
                <a:lnTo>
                  <a:pt x="368" y="144"/>
                </a:lnTo>
                <a:lnTo>
                  <a:pt x="368" y="136"/>
                </a:lnTo>
                <a:lnTo>
                  <a:pt x="368" y="128"/>
                </a:lnTo>
                <a:lnTo>
                  <a:pt x="368" y="120"/>
                </a:lnTo>
                <a:lnTo>
                  <a:pt x="368" y="112"/>
                </a:lnTo>
                <a:lnTo>
                  <a:pt x="376" y="96"/>
                </a:lnTo>
                <a:lnTo>
                  <a:pt x="384" y="88"/>
                </a:lnTo>
                <a:lnTo>
                  <a:pt x="384" y="80"/>
                </a:lnTo>
                <a:lnTo>
                  <a:pt x="376" y="80"/>
                </a:lnTo>
                <a:lnTo>
                  <a:pt x="384" y="80"/>
                </a:lnTo>
                <a:lnTo>
                  <a:pt x="384" y="72"/>
                </a:lnTo>
                <a:lnTo>
                  <a:pt x="400" y="64"/>
                </a:lnTo>
                <a:lnTo>
                  <a:pt x="400" y="56"/>
                </a:lnTo>
                <a:lnTo>
                  <a:pt x="392" y="48"/>
                </a:lnTo>
                <a:lnTo>
                  <a:pt x="344" y="48"/>
                </a:lnTo>
                <a:lnTo>
                  <a:pt x="352" y="24"/>
                </a:lnTo>
                <a:lnTo>
                  <a:pt x="360" y="16"/>
                </a:lnTo>
                <a:lnTo>
                  <a:pt x="360" y="8"/>
                </a:lnTo>
                <a:lnTo>
                  <a:pt x="352" y="0"/>
                </a:lnTo>
                <a:lnTo>
                  <a:pt x="344" y="0"/>
                </a:lnTo>
                <a:lnTo>
                  <a:pt x="0" y="16"/>
                </a:lnTo>
                <a:lnTo>
                  <a:pt x="16" y="128"/>
                </a:lnTo>
                <a:lnTo>
                  <a:pt x="8" y="304"/>
                </a:lnTo>
                <a:lnTo>
                  <a:pt x="16" y="312"/>
                </a:lnTo>
                <a:lnTo>
                  <a:pt x="40" y="312"/>
                </a:lnTo>
                <a:lnTo>
                  <a:pt x="48" y="312"/>
                </a:lnTo>
                <a:lnTo>
                  <a:pt x="48" y="368"/>
                </a:lnTo>
                <a:lnTo>
                  <a:pt x="288" y="360"/>
                </a:lnTo>
                <a:lnTo>
                  <a:pt x="296" y="344"/>
                </a:lnTo>
                <a:close/>
              </a:path>
            </a:pathLst>
          </a:custGeom>
          <a:pattFill prst="ltHorz">
            <a:fgClr>
              <a:srgbClr val="00B050"/>
            </a:fgClr>
            <a:bgClr>
              <a:srgbClr val="FFFF00"/>
            </a:bgClr>
          </a:pattFill>
          <a:ln w="63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6320638" y="4398030"/>
            <a:ext cx="741137" cy="662291"/>
          </a:xfrm>
          <a:custGeom>
            <a:avLst/>
            <a:gdLst>
              <a:gd name="T0" fmla="*/ 2147483647 w 448"/>
              <a:gd name="T1" fmla="*/ 2147483647 h 400"/>
              <a:gd name="T2" fmla="*/ 2147483647 w 448"/>
              <a:gd name="T3" fmla="*/ 2147483647 h 400"/>
              <a:gd name="T4" fmla="*/ 2147483647 w 448"/>
              <a:gd name="T5" fmla="*/ 2147483647 h 400"/>
              <a:gd name="T6" fmla="*/ 2147483647 w 448"/>
              <a:gd name="T7" fmla="*/ 2147483647 h 400"/>
              <a:gd name="T8" fmla="*/ 2147483647 w 448"/>
              <a:gd name="T9" fmla="*/ 0 h 400"/>
              <a:gd name="T10" fmla="*/ 2147483647 w 448"/>
              <a:gd name="T11" fmla="*/ 2147483647 h 400"/>
              <a:gd name="T12" fmla="*/ 2147483647 w 448"/>
              <a:gd name="T13" fmla="*/ 2147483647 h 400"/>
              <a:gd name="T14" fmla="*/ 2147483647 w 448"/>
              <a:gd name="T15" fmla="*/ 2147483647 h 400"/>
              <a:gd name="T16" fmla="*/ 2147483647 w 448"/>
              <a:gd name="T17" fmla="*/ 2147483647 h 400"/>
              <a:gd name="T18" fmla="*/ 2147483647 w 448"/>
              <a:gd name="T19" fmla="*/ 2147483647 h 400"/>
              <a:gd name="T20" fmla="*/ 2147483647 w 448"/>
              <a:gd name="T21" fmla="*/ 2147483647 h 400"/>
              <a:gd name="T22" fmla="*/ 2147483647 w 448"/>
              <a:gd name="T23" fmla="*/ 2147483647 h 400"/>
              <a:gd name="T24" fmla="*/ 2147483647 w 448"/>
              <a:gd name="T25" fmla="*/ 2147483647 h 400"/>
              <a:gd name="T26" fmla="*/ 2147483647 w 448"/>
              <a:gd name="T27" fmla="*/ 2147483647 h 400"/>
              <a:gd name="T28" fmla="*/ 2147483647 w 448"/>
              <a:gd name="T29" fmla="*/ 2147483647 h 400"/>
              <a:gd name="T30" fmla="*/ 2147483647 w 448"/>
              <a:gd name="T31" fmla="*/ 2147483647 h 400"/>
              <a:gd name="T32" fmla="*/ 2147483647 w 448"/>
              <a:gd name="T33" fmla="*/ 2147483647 h 400"/>
              <a:gd name="T34" fmla="*/ 2147483647 w 448"/>
              <a:gd name="T35" fmla="*/ 2147483647 h 400"/>
              <a:gd name="T36" fmla="*/ 2147483647 w 448"/>
              <a:gd name="T37" fmla="*/ 2147483647 h 400"/>
              <a:gd name="T38" fmla="*/ 2147483647 w 448"/>
              <a:gd name="T39" fmla="*/ 2147483647 h 400"/>
              <a:gd name="T40" fmla="*/ 2147483647 w 448"/>
              <a:gd name="T41" fmla="*/ 2147483647 h 400"/>
              <a:gd name="T42" fmla="*/ 2147483647 w 448"/>
              <a:gd name="T43" fmla="*/ 2147483647 h 400"/>
              <a:gd name="T44" fmla="*/ 2147483647 w 448"/>
              <a:gd name="T45" fmla="*/ 2147483647 h 400"/>
              <a:gd name="T46" fmla="*/ 2147483647 w 448"/>
              <a:gd name="T47" fmla="*/ 2147483647 h 400"/>
              <a:gd name="T48" fmla="*/ 2147483647 w 448"/>
              <a:gd name="T49" fmla="*/ 2147483647 h 400"/>
              <a:gd name="T50" fmla="*/ 2147483647 w 448"/>
              <a:gd name="T51" fmla="*/ 2147483647 h 400"/>
              <a:gd name="T52" fmla="*/ 2147483647 w 448"/>
              <a:gd name="T53" fmla="*/ 2147483647 h 400"/>
              <a:gd name="T54" fmla="*/ 2147483647 w 448"/>
              <a:gd name="T55" fmla="*/ 2147483647 h 400"/>
              <a:gd name="T56" fmla="*/ 2147483647 w 448"/>
              <a:gd name="T57" fmla="*/ 2147483647 h 400"/>
              <a:gd name="T58" fmla="*/ 2147483647 w 448"/>
              <a:gd name="T59" fmla="*/ 2147483647 h 400"/>
              <a:gd name="T60" fmla="*/ 2147483647 w 448"/>
              <a:gd name="T61" fmla="*/ 2147483647 h 400"/>
              <a:gd name="T62" fmla="*/ 2147483647 w 448"/>
              <a:gd name="T63" fmla="*/ 2147483647 h 400"/>
              <a:gd name="T64" fmla="*/ 2147483647 w 448"/>
              <a:gd name="T65" fmla="*/ 2147483647 h 400"/>
              <a:gd name="T66" fmla="*/ 2147483647 w 448"/>
              <a:gd name="T67" fmla="*/ 2147483647 h 400"/>
              <a:gd name="T68" fmla="*/ 2147483647 w 448"/>
              <a:gd name="T69" fmla="*/ 2147483647 h 400"/>
              <a:gd name="T70" fmla="*/ 2147483647 w 448"/>
              <a:gd name="T71" fmla="*/ 2147483647 h 400"/>
              <a:gd name="T72" fmla="*/ 2147483647 w 448"/>
              <a:gd name="T73" fmla="*/ 2147483647 h 400"/>
              <a:gd name="T74" fmla="*/ 2147483647 w 448"/>
              <a:gd name="T75" fmla="*/ 2147483647 h 400"/>
              <a:gd name="T76" fmla="*/ 2147483647 w 448"/>
              <a:gd name="T77" fmla="*/ 2147483647 h 400"/>
              <a:gd name="T78" fmla="*/ 2147483647 w 448"/>
              <a:gd name="T79" fmla="*/ 2147483647 h 400"/>
              <a:gd name="T80" fmla="*/ 2147483647 w 448"/>
              <a:gd name="T81" fmla="*/ 2147483647 h 400"/>
              <a:gd name="T82" fmla="*/ 2147483647 w 448"/>
              <a:gd name="T83" fmla="*/ 2147483647 h 400"/>
              <a:gd name="T84" fmla="*/ 2147483647 w 448"/>
              <a:gd name="T85" fmla="*/ 2147483647 h 400"/>
              <a:gd name="T86" fmla="*/ 2147483647 w 448"/>
              <a:gd name="T87" fmla="*/ 2147483647 h 400"/>
              <a:gd name="T88" fmla="*/ 2147483647 w 448"/>
              <a:gd name="T89" fmla="*/ 2147483647 h 400"/>
              <a:gd name="T90" fmla="*/ 2147483647 w 448"/>
              <a:gd name="T91" fmla="*/ 2147483647 h 400"/>
              <a:gd name="T92" fmla="*/ 2147483647 w 448"/>
              <a:gd name="T93" fmla="*/ 2147483647 h 400"/>
              <a:gd name="T94" fmla="*/ 2147483647 w 448"/>
              <a:gd name="T95" fmla="*/ 2147483647 h 400"/>
              <a:gd name="T96" fmla="*/ 2147483647 w 448"/>
              <a:gd name="T97" fmla="*/ 2147483647 h 400"/>
              <a:gd name="T98" fmla="*/ 2147483647 w 448"/>
              <a:gd name="T99" fmla="*/ 2147483647 h 400"/>
              <a:gd name="T100" fmla="*/ 2147483647 w 448"/>
              <a:gd name="T101" fmla="*/ 2147483647 h 400"/>
              <a:gd name="T102" fmla="*/ 2147483647 w 448"/>
              <a:gd name="T103" fmla="*/ 2147483647 h 400"/>
              <a:gd name="T104" fmla="*/ 2147483647 w 448"/>
              <a:gd name="T105" fmla="*/ 2147483647 h 400"/>
              <a:gd name="T106" fmla="*/ 2147483647 w 448"/>
              <a:gd name="T107" fmla="*/ 2147483647 h 400"/>
              <a:gd name="T108" fmla="*/ 2147483647 w 448"/>
              <a:gd name="T109" fmla="*/ 2147483647 h 400"/>
              <a:gd name="T110" fmla="*/ 2147483647 w 448"/>
              <a:gd name="T111" fmla="*/ 2147483647 h 400"/>
              <a:gd name="T112" fmla="*/ 2147483647 w 448"/>
              <a:gd name="T113" fmla="*/ 2147483647 h 400"/>
              <a:gd name="T114" fmla="*/ 2147483647 w 448"/>
              <a:gd name="T115" fmla="*/ 2147483647 h 400"/>
              <a:gd name="T116" fmla="*/ 2147483647 w 448"/>
              <a:gd name="T117" fmla="*/ 2147483647 h 400"/>
              <a:gd name="T118" fmla="*/ 2147483647 w 448"/>
              <a:gd name="T119" fmla="*/ 2147483647 h 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48"/>
              <a:gd name="T181" fmla="*/ 0 h 400"/>
              <a:gd name="T182" fmla="*/ 448 w 448"/>
              <a:gd name="T183" fmla="*/ 400 h 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48" h="400">
                <a:moveTo>
                  <a:pt x="40" y="304"/>
                </a:moveTo>
                <a:lnTo>
                  <a:pt x="40" y="288"/>
                </a:lnTo>
                <a:lnTo>
                  <a:pt x="32" y="280"/>
                </a:lnTo>
                <a:lnTo>
                  <a:pt x="40" y="264"/>
                </a:lnTo>
                <a:lnTo>
                  <a:pt x="32" y="264"/>
                </a:lnTo>
                <a:lnTo>
                  <a:pt x="32" y="248"/>
                </a:lnTo>
                <a:lnTo>
                  <a:pt x="48" y="232"/>
                </a:lnTo>
                <a:lnTo>
                  <a:pt x="48" y="208"/>
                </a:lnTo>
                <a:lnTo>
                  <a:pt x="40" y="192"/>
                </a:lnTo>
                <a:lnTo>
                  <a:pt x="40" y="184"/>
                </a:lnTo>
                <a:lnTo>
                  <a:pt x="32" y="168"/>
                </a:lnTo>
                <a:lnTo>
                  <a:pt x="24" y="160"/>
                </a:lnTo>
                <a:lnTo>
                  <a:pt x="24" y="128"/>
                </a:lnTo>
                <a:lnTo>
                  <a:pt x="8" y="104"/>
                </a:lnTo>
                <a:lnTo>
                  <a:pt x="0" y="8"/>
                </a:lnTo>
                <a:lnTo>
                  <a:pt x="240" y="0"/>
                </a:lnTo>
                <a:lnTo>
                  <a:pt x="240" y="8"/>
                </a:lnTo>
                <a:lnTo>
                  <a:pt x="248" y="8"/>
                </a:lnTo>
                <a:lnTo>
                  <a:pt x="248" y="16"/>
                </a:lnTo>
                <a:lnTo>
                  <a:pt x="248" y="24"/>
                </a:lnTo>
                <a:lnTo>
                  <a:pt x="256" y="24"/>
                </a:lnTo>
                <a:lnTo>
                  <a:pt x="248" y="32"/>
                </a:lnTo>
                <a:lnTo>
                  <a:pt x="248" y="40"/>
                </a:lnTo>
                <a:lnTo>
                  <a:pt x="256" y="40"/>
                </a:lnTo>
                <a:lnTo>
                  <a:pt x="256" y="48"/>
                </a:lnTo>
                <a:lnTo>
                  <a:pt x="256" y="56"/>
                </a:lnTo>
                <a:lnTo>
                  <a:pt x="256" y="64"/>
                </a:lnTo>
                <a:lnTo>
                  <a:pt x="264" y="64"/>
                </a:lnTo>
                <a:lnTo>
                  <a:pt x="264" y="72"/>
                </a:lnTo>
                <a:lnTo>
                  <a:pt x="264" y="80"/>
                </a:lnTo>
                <a:lnTo>
                  <a:pt x="256" y="80"/>
                </a:lnTo>
                <a:lnTo>
                  <a:pt x="248" y="80"/>
                </a:lnTo>
                <a:lnTo>
                  <a:pt x="248" y="88"/>
                </a:lnTo>
                <a:lnTo>
                  <a:pt x="256" y="88"/>
                </a:lnTo>
                <a:lnTo>
                  <a:pt x="248" y="96"/>
                </a:lnTo>
                <a:lnTo>
                  <a:pt x="248" y="104"/>
                </a:lnTo>
                <a:lnTo>
                  <a:pt x="248" y="120"/>
                </a:lnTo>
                <a:lnTo>
                  <a:pt x="240" y="112"/>
                </a:lnTo>
                <a:lnTo>
                  <a:pt x="232" y="136"/>
                </a:lnTo>
                <a:lnTo>
                  <a:pt x="224" y="144"/>
                </a:lnTo>
                <a:lnTo>
                  <a:pt x="232" y="144"/>
                </a:lnTo>
                <a:lnTo>
                  <a:pt x="224" y="152"/>
                </a:lnTo>
                <a:lnTo>
                  <a:pt x="224" y="160"/>
                </a:lnTo>
                <a:lnTo>
                  <a:pt x="216" y="168"/>
                </a:lnTo>
                <a:lnTo>
                  <a:pt x="224" y="168"/>
                </a:lnTo>
                <a:lnTo>
                  <a:pt x="224" y="176"/>
                </a:lnTo>
                <a:lnTo>
                  <a:pt x="208" y="184"/>
                </a:lnTo>
                <a:lnTo>
                  <a:pt x="208" y="192"/>
                </a:lnTo>
                <a:lnTo>
                  <a:pt x="216" y="192"/>
                </a:lnTo>
                <a:lnTo>
                  <a:pt x="216" y="200"/>
                </a:lnTo>
                <a:lnTo>
                  <a:pt x="216" y="208"/>
                </a:lnTo>
                <a:lnTo>
                  <a:pt x="376" y="192"/>
                </a:lnTo>
                <a:lnTo>
                  <a:pt x="376" y="216"/>
                </a:lnTo>
                <a:lnTo>
                  <a:pt x="368" y="224"/>
                </a:lnTo>
                <a:lnTo>
                  <a:pt x="368" y="240"/>
                </a:lnTo>
                <a:lnTo>
                  <a:pt x="376" y="240"/>
                </a:lnTo>
                <a:lnTo>
                  <a:pt x="392" y="264"/>
                </a:lnTo>
                <a:lnTo>
                  <a:pt x="392" y="272"/>
                </a:lnTo>
                <a:lnTo>
                  <a:pt x="384" y="280"/>
                </a:lnTo>
                <a:lnTo>
                  <a:pt x="368" y="272"/>
                </a:lnTo>
                <a:lnTo>
                  <a:pt x="360" y="272"/>
                </a:lnTo>
                <a:lnTo>
                  <a:pt x="360" y="264"/>
                </a:lnTo>
                <a:lnTo>
                  <a:pt x="352" y="256"/>
                </a:lnTo>
                <a:lnTo>
                  <a:pt x="344" y="256"/>
                </a:lnTo>
                <a:lnTo>
                  <a:pt x="336" y="264"/>
                </a:lnTo>
                <a:lnTo>
                  <a:pt x="328" y="272"/>
                </a:lnTo>
                <a:lnTo>
                  <a:pt x="320" y="288"/>
                </a:lnTo>
                <a:lnTo>
                  <a:pt x="320" y="296"/>
                </a:lnTo>
                <a:lnTo>
                  <a:pt x="344" y="296"/>
                </a:lnTo>
                <a:lnTo>
                  <a:pt x="360" y="296"/>
                </a:lnTo>
                <a:lnTo>
                  <a:pt x="368" y="288"/>
                </a:lnTo>
                <a:lnTo>
                  <a:pt x="376" y="288"/>
                </a:lnTo>
                <a:lnTo>
                  <a:pt x="384" y="280"/>
                </a:lnTo>
                <a:lnTo>
                  <a:pt x="392" y="288"/>
                </a:lnTo>
                <a:lnTo>
                  <a:pt x="384" y="296"/>
                </a:lnTo>
                <a:lnTo>
                  <a:pt x="376" y="296"/>
                </a:lnTo>
                <a:lnTo>
                  <a:pt x="376" y="304"/>
                </a:lnTo>
                <a:lnTo>
                  <a:pt x="384" y="304"/>
                </a:lnTo>
                <a:lnTo>
                  <a:pt x="392" y="304"/>
                </a:lnTo>
                <a:lnTo>
                  <a:pt x="400" y="304"/>
                </a:lnTo>
                <a:lnTo>
                  <a:pt x="400" y="296"/>
                </a:lnTo>
                <a:lnTo>
                  <a:pt x="408" y="288"/>
                </a:lnTo>
                <a:lnTo>
                  <a:pt x="408" y="296"/>
                </a:lnTo>
                <a:lnTo>
                  <a:pt x="416" y="296"/>
                </a:lnTo>
                <a:lnTo>
                  <a:pt x="408" y="312"/>
                </a:lnTo>
                <a:lnTo>
                  <a:pt x="416" y="312"/>
                </a:lnTo>
                <a:lnTo>
                  <a:pt x="424" y="312"/>
                </a:lnTo>
                <a:lnTo>
                  <a:pt x="424" y="320"/>
                </a:lnTo>
                <a:lnTo>
                  <a:pt x="408" y="320"/>
                </a:lnTo>
                <a:lnTo>
                  <a:pt x="392" y="320"/>
                </a:lnTo>
                <a:lnTo>
                  <a:pt x="392" y="336"/>
                </a:lnTo>
                <a:lnTo>
                  <a:pt x="392" y="344"/>
                </a:lnTo>
                <a:lnTo>
                  <a:pt x="392" y="352"/>
                </a:lnTo>
                <a:lnTo>
                  <a:pt x="400" y="352"/>
                </a:lnTo>
                <a:lnTo>
                  <a:pt x="408" y="352"/>
                </a:lnTo>
                <a:lnTo>
                  <a:pt x="408" y="360"/>
                </a:lnTo>
                <a:lnTo>
                  <a:pt x="424" y="360"/>
                </a:lnTo>
                <a:lnTo>
                  <a:pt x="440" y="368"/>
                </a:lnTo>
                <a:lnTo>
                  <a:pt x="440" y="376"/>
                </a:lnTo>
                <a:lnTo>
                  <a:pt x="448" y="376"/>
                </a:lnTo>
                <a:lnTo>
                  <a:pt x="448" y="384"/>
                </a:lnTo>
                <a:lnTo>
                  <a:pt x="440" y="384"/>
                </a:lnTo>
                <a:lnTo>
                  <a:pt x="440" y="392"/>
                </a:lnTo>
                <a:lnTo>
                  <a:pt x="432" y="384"/>
                </a:lnTo>
                <a:lnTo>
                  <a:pt x="424" y="400"/>
                </a:lnTo>
                <a:lnTo>
                  <a:pt x="424" y="392"/>
                </a:lnTo>
                <a:lnTo>
                  <a:pt x="424" y="384"/>
                </a:lnTo>
                <a:lnTo>
                  <a:pt x="416" y="376"/>
                </a:lnTo>
                <a:lnTo>
                  <a:pt x="400" y="368"/>
                </a:lnTo>
                <a:lnTo>
                  <a:pt x="384" y="368"/>
                </a:lnTo>
                <a:lnTo>
                  <a:pt x="384" y="360"/>
                </a:lnTo>
                <a:lnTo>
                  <a:pt x="376" y="352"/>
                </a:lnTo>
                <a:lnTo>
                  <a:pt x="368" y="352"/>
                </a:lnTo>
                <a:lnTo>
                  <a:pt x="352" y="344"/>
                </a:lnTo>
                <a:lnTo>
                  <a:pt x="360" y="360"/>
                </a:lnTo>
                <a:lnTo>
                  <a:pt x="360" y="368"/>
                </a:lnTo>
                <a:lnTo>
                  <a:pt x="360" y="360"/>
                </a:lnTo>
                <a:lnTo>
                  <a:pt x="352" y="360"/>
                </a:lnTo>
                <a:lnTo>
                  <a:pt x="352" y="368"/>
                </a:lnTo>
                <a:lnTo>
                  <a:pt x="352" y="376"/>
                </a:lnTo>
                <a:lnTo>
                  <a:pt x="360" y="384"/>
                </a:lnTo>
                <a:lnTo>
                  <a:pt x="352" y="392"/>
                </a:lnTo>
                <a:lnTo>
                  <a:pt x="344" y="392"/>
                </a:lnTo>
                <a:lnTo>
                  <a:pt x="344" y="384"/>
                </a:lnTo>
                <a:lnTo>
                  <a:pt x="336" y="368"/>
                </a:lnTo>
                <a:lnTo>
                  <a:pt x="328" y="368"/>
                </a:lnTo>
                <a:lnTo>
                  <a:pt x="320" y="376"/>
                </a:lnTo>
                <a:lnTo>
                  <a:pt x="312" y="368"/>
                </a:lnTo>
                <a:lnTo>
                  <a:pt x="312" y="376"/>
                </a:lnTo>
                <a:lnTo>
                  <a:pt x="304" y="392"/>
                </a:lnTo>
                <a:lnTo>
                  <a:pt x="296" y="392"/>
                </a:lnTo>
                <a:lnTo>
                  <a:pt x="288" y="392"/>
                </a:lnTo>
                <a:lnTo>
                  <a:pt x="288" y="384"/>
                </a:lnTo>
                <a:lnTo>
                  <a:pt x="288" y="376"/>
                </a:lnTo>
                <a:lnTo>
                  <a:pt x="296" y="376"/>
                </a:lnTo>
                <a:lnTo>
                  <a:pt x="280" y="376"/>
                </a:lnTo>
                <a:lnTo>
                  <a:pt x="280" y="384"/>
                </a:lnTo>
                <a:lnTo>
                  <a:pt x="264" y="384"/>
                </a:lnTo>
                <a:lnTo>
                  <a:pt x="272" y="376"/>
                </a:lnTo>
                <a:lnTo>
                  <a:pt x="248" y="352"/>
                </a:lnTo>
                <a:lnTo>
                  <a:pt x="232" y="352"/>
                </a:lnTo>
                <a:lnTo>
                  <a:pt x="224" y="352"/>
                </a:lnTo>
                <a:lnTo>
                  <a:pt x="224" y="344"/>
                </a:lnTo>
                <a:lnTo>
                  <a:pt x="224" y="336"/>
                </a:lnTo>
                <a:lnTo>
                  <a:pt x="216" y="328"/>
                </a:lnTo>
                <a:lnTo>
                  <a:pt x="208" y="328"/>
                </a:lnTo>
                <a:lnTo>
                  <a:pt x="208" y="336"/>
                </a:lnTo>
                <a:lnTo>
                  <a:pt x="200" y="336"/>
                </a:lnTo>
                <a:lnTo>
                  <a:pt x="200" y="328"/>
                </a:lnTo>
                <a:lnTo>
                  <a:pt x="200" y="320"/>
                </a:lnTo>
                <a:lnTo>
                  <a:pt x="192" y="328"/>
                </a:lnTo>
                <a:lnTo>
                  <a:pt x="176" y="336"/>
                </a:lnTo>
                <a:lnTo>
                  <a:pt x="168" y="336"/>
                </a:lnTo>
                <a:lnTo>
                  <a:pt x="184" y="344"/>
                </a:lnTo>
                <a:lnTo>
                  <a:pt x="184" y="352"/>
                </a:lnTo>
                <a:lnTo>
                  <a:pt x="168" y="360"/>
                </a:lnTo>
                <a:lnTo>
                  <a:pt x="144" y="352"/>
                </a:lnTo>
                <a:lnTo>
                  <a:pt x="104" y="352"/>
                </a:lnTo>
                <a:lnTo>
                  <a:pt x="88" y="336"/>
                </a:lnTo>
                <a:lnTo>
                  <a:pt x="72" y="336"/>
                </a:lnTo>
                <a:lnTo>
                  <a:pt x="72" y="328"/>
                </a:lnTo>
                <a:lnTo>
                  <a:pt x="80" y="320"/>
                </a:lnTo>
                <a:lnTo>
                  <a:pt x="72" y="304"/>
                </a:lnTo>
                <a:lnTo>
                  <a:pt x="64" y="312"/>
                </a:lnTo>
                <a:lnTo>
                  <a:pt x="72" y="320"/>
                </a:lnTo>
                <a:lnTo>
                  <a:pt x="64" y="320"/>
                </a:lnTo>
                <a:lnTo>
                  <a:pt x="64" y="328"/>
                </a:lnTo>
                <a:lnTo>
                  <a:pt x="72" y="328"/>
                </a:lnTo>
                <a:lnTo>
                  <a:pt x="64" y="336"/>
                </a:lnTo>
                <a:lnTo>
                  <a:pt x="40" y="336"/>
                </a:lnTo>
                <a:lnTo>
                  <a:pt x="32" y="344"/>
                </a:lnTo>
                <a:lnTo>
                  <a:pt x="24" y="336"/>
                </a:lnTo>
                <a:lnTo>
                  <a:pt x="32" y="320"/>
                </a:lnTo>
                <a:lnTo>
                  <a:pt x="32" y="312"/>
                </a:lnTo>
                <a:lnTo>
                  <a:pt x="40" y="30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6413817" y="2044169"/>
            <a:ext cx="688096" cy="754037"/>
          </a:xfrm>
          <a:custGeom>
            <a:avLst/>
            <a:gdLst>
              <a:gd name="T0" fmla="*/ 2147483647 w 416"/>
              <a:gd name="T1" fmla="*/ 2147483647 h 456"/>
              <a:gd name="T2" fmla="*/ 2147483647 w 416"/>
              <a:gd name="T3" fmla="*/ 2147483647 h 456"/>
              <a:gd name="T4" fmla="*/ 2147483647 w 416"/>
              <a:gd name="T5" fmla="*/ 2147483647 h 456"/>
              <a:gd name="T6" fmla="*/ 2147483647 w 416"/>
              <a:gd name="T7" fmla="*/ 2147483647 h 456"/>
              <a:gd name="T8" fmla="*/ 2147483647 w 416"/>
              <a:gd name="T9" fmla="*/ 2147483647 h 456"/>
              <a:gd name="T10" fmla="*/ 2147483647 w 416"/>
              <a:gd name="T11" fmla="*/ 2147483647 h 456"/>
              <a:gd name="T12" fmla="*/ 2147483647 w 416"/>
              <a:gd name="T13" fmla="*/ 2147483647 h 456"/>
              <a:gd name="T14" fmla="*/ 2147483647 w 416"/>
              <a:gd name="T15" fmla="*/ 2147483647 h 456"/>
              <a:gd name="T16" fmla="*/ 2147483647 w 416"/>
              <a:gd name="T17" fmla="*/ 2147483647 h 456"/>
              <a:gd name="T18" fmla="*/ 2147483647 w 416"/>
              <a:gd name="T19" fmla="*/ 2147483647 h 456"/>
              <a:gd name="T20" fmla="*/ 2147483647 w 416"/>
              <a:gd name="T21" fmla="*/ 2147483647 h 456"/>
              <a:gd name="T22" fmla="*/ 2147483647 w 416"/>
              <a:gd name="T23" fmla="*/ 2147483647 h 456"/>
              <a:gd name="T24" fmla="*/ 2147483647 w 416"/>
              <a:gd name="T25" fmla="*/ 2147483647 h 456"/>
              <a:gd name="T26" fmla="*/ 2147483647 w 416"/>
              <a:gd name="T27" fmla="*/ 2147483647 h 456"/>
              <a:gd name="T28" fmla="*/ 2147483647 w 416"/>
              <a:gd name="T29" fmla="*/ 2147483647 h 456"/>
              <a:gd name="T30" fmla="*/ 0 w 416"/>
              <a:gd name="T31" fmla="*/ 2147483647 h 456"/>
              <a:gd name="T32" fmla="*/ 2147483647 w 416"/>
              <a:gd name="T33" fmla="*/ 2147483647 h 456"/>
              <a:gd name="T34" fmla="*/ 2147483647 w 416"/>
              <a:gd name="T35" fmla="*/ 2147483647 h 456"/>
              <a:gd name="T36" fmla="*/ 2147483647 w 416"/>
              <a:gd name="T37" fmla="*/ 2147483647 h 456"/>
              <a:gd name="T38" fmla="*/ 2147483647 w 416"/>
              <a:gd name="T39" fmla="*/ 2147483647 h 456"/>
              <a:gd name="T40" fmla="*/ 2147483647 w 416"/>
              <a:gd name="T41" fmla="*/ 2147483647 h 456"/>
              <a:gd name="T42" fmla="*/ 2147483647 w 416"/>
              <a:gd name="T43" fmla="*/ 2147483647 h 456"/>
              <a:gd name="T44" fmla="*/ 2147483647 w 416"/>
              <a:gd name="T45" fmla="*/ 0 h 456"/>
              <a:gd name="T46" fmla="*/ 2147483647 w 416"/>
              <a:gd name="T47" fmla="*/ 2147483647 h 456"/>
              <a:gd name="T48" fmla="*/ 2147483647 w 416"/>
              <a:gd name="T49" fmla="*/ 2147483647 h 456"/>
              <a:gd name="T50" fmla="*/ 2147483647 w 416"/>
              <a:gd name="T51" fmla="*/ 2147483647 h 456"/>
              <a:gd name="T52" fmla="*/ 2147483647 w 416"/>
              <a:gd name="T53" fmla="*/ 2147483647 h 456"/>
              <a:gd name="T54" fmla="*/ 2147483647 w 416"/>
              <a:gd name="T55" fmla="*/ 2147483647 h 456"/>
              <a:gd name="T56" fmla="*/ 2147483647 w 416"/>
              <a:gd name="T57" fmla="*/ 2147483647 h 456"/>
              <a:gd name="T58" fmla="*/ 2147483647 w 416"/>
              <a:gd name="T59" fmla="*/ 2147483647 h 456"/>
              <a:gd name="T60" fmla="*/ 2147483647 w 416"/>
              <a:gd name="T61" fmla="*/ 2147483647 h 456"/>
              <a:gd name="T62" fmla="*/ 2147483647 w 416"/>
              <a:gd name="T63" fmla="*/ 2147483647 h 456"/>
              <a:gd name="T64" fmla="*/ 2147483647 w 416"/>
              <a:gd name="T65" fmla="*/ 2147483647 h 456"/>
              <a:gd name="T66" fmla="*/ 2147483647 w 416"/>
              <a:gd name="T67" fmla="*/ 2147483647 h 456"/>
              <a:gd name="T68" fmla="*/ 2147483647 w 416"/>
              <a:gd name="T69" fmla="*/ 2147483647 h 456"/>
              <a:gd name="T70" fmla="*/ 2147483647 w 416"/>
              <a:gd name="T71" fmla="*/ 2147483647 h 456"/>
              <a:gd name="T72" fmla="*/ 2147483647 w 416"/>
              <a:gd name="T73" fmla="*/ 2147483647 h 456"/>
              <a:gd name="T74" fmla="*/ 2147483647 w 416"/>
              <a:gd name="T75" fmla="*/ 2147483647 h 456"/>
              <a:gd name="T76" fmla="*/ 2147483647 w 416"/>
              <a:gd name="T77" fmla="*/ 2147483647 h 456"/>
              <a:gd name="T78" fmla="*/ 2147483647 w 416"/>
              <a:gd name="T79" fmla="*/ 2147483647 h 456"/>
              <a:gd name="T80" fmla="*/ 2147483647 w 416"/>
              <a:gd name="T81" fmla="*/ 2147483647 h 456"/>
              <a:gd name="T82" fmla="*/ 2147483647 w 416"/>
              <a:gd name="T83" fmla="*/ 2147483647 h 456"/>
              <a:gd name="T84" fmla="*/ 2147483647 w 416"/>
              <a:gd name="T85" fmla="*/ 2147483647 h 456"/>
              <a:gd name="T86" fmla="*/ 2147483647 w 416"/>
              <a:gd name="T87" fmla="*/ 2147483647 h 456"/>
              <a:gd name="T88" fmla="*/ 2147483647 w 416"/>
              <a:gd name="T89" fmla="*/ 2147483647 h 456"/>
              <a:gd name="T90" fmla="*/ 2147483647 w 416"/>
              <a:gd name="T91" fmla="*/ 2147483647 h 456"/>
              <a:gd name="T92" fmla="*/ 2147483647 w 416"/>
              <a:gd name="T93" fmla="*/ 2147483647 h 456"/>
              <a:gd name="T94" fmla="*/ 2147483647 w 416"/>
              <a:gd name="T95" fmla="*/ 2147483647 h 456"/>
              <a:gd name="T96" fmla="*/ 2147483647 w 416"/>
              <a:gd name="T97" fmla="*/ 2147483647 h 456"/>
              <a:gd name="T98" fmla="*/ 2147483647 w 416"/>
              <a:gd name="T99" fmla="*/ 2147483647 h 456"/>
              <a:gd name="T100" fmla="*/ 2147483647 w 416"/>
              <a:gd name="T101" fmla="*/ 2147483647 h 456"/>
              <a:gd name="T102" fmla="*/ 2147483647 w 416"/>
              <a:gd name="T103" fmla="*/ 2147483647 h 456"/>
              <a:gd name="T104" fmla="*/ 2147483647 w 416"/>
              <a:gd name="T105" fmla="*/ 2147483647 h 456"/>
              <a:gd name="T106" fmla="*/ 2147483647 w 416"/>
              <a:gd name="T107" fmla="*/ 2147483647 h 4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6"/>
              <a:gd name="T163" fmla="*/ 0 h 456"/>
              <a:gd name="T164" fmla="*/ 416 w 416"/>
              <a:gd name="T165" fmla="*/ 456 h 4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6" h="456">
                <a:moveTo>
                  <a:pt x="176" y="448"/>
                </a:moveTo>
                <a:lnTo>
                  <a:pt x="168" y="440"/>
                </a:lnTo>
                <a:lnTo>
                  <a:pt x="160" y="440"/>
                </a:lnTo>
                <a:lnTo>
                  <a:pt x="144" y="432"/>
                </a:lnTo>
                <a:lnTo>
                  <a:pt x="144" y="424"/>
                </a:lnTo>
                <a:lnTo>
                  <a:pt x="136" y="408"/>
                </a:lnTo>
                <a:lnTo>
                  <a:pt x="136" y="400"/>
                </a:lnTo>
                <a:lnTo>
                  <a:pt x="136" y="392"/>
                </a:lnTo>
                <a:lnTo>
                  <a:pt x="136" y="384"/>
                </a:lnTo>
                <a:lnTo>
                  <a:pt x="136" y="376"/>
                </a:lnTo>
                <a:lnTo>
                  <a:pt x="136" y="368"/>
                </a:lnTo>
                <a:lnTo>
                  <a:pt x="128" y="352"/>
                </a:lnTo>
                <a:lnTo>
                  <a:pt x="128" y="344"/>
                </a:lnTo>
                <a:lnTo>
                  <a:pt x="120" y="312"/>
                </a:lnTo>
                <a:lnTo>
                  <a:pt x="96" y="304"/>
                </a:lnTo>
                <a:lnTo>
                  <a:pt x="72" y="280"/>
                </a:lnTo>
                <a:lnTo>
                  <a:pt x="72" y="264"/>
                </a:lnTo>
                <a:lnTo>
                  <a:pt x="48" y="256"/>
                </a:lnTo>
                <a:lnTo>
                  <a:pt x="40" y="248"/>
                </a:lnTo>
                <a:lnTo>
                  <a:pt x="32" y="248"/>
                </a:lnTo>
                <a:lnTo>
                  <a:pt x="24" y="248"/>
                </a:lnTo>
                <a:lnTo>
                  <a:pt x="8" y="232"/>
                </a:lnTo>
                <a:lnTo>
                  <a:pt x="8" y="224"/>
                </a:lnTo>
                <a:lnTo>
                  <a:pt x="16" y="216"/>
                </a:lnTo>
                <a:lnTo>
                  <a:pt x="16" y="208"/>
                </a:lnTo>
                <a:lnTo>
                  <a:pt x="8" y="200"/>
                </a:lnTo>
                <a:lnTo>
                  <a:pt x="8" y="192"/>
                </a:lnTo>
                <a:lnTo>
                  <a:pt x="8" y="184"/>
                </a:lnTo>
                <a:lnTo>
                  <a:pt x="16" y="160"/>
                </a:lnTo>
                <a:lnTo>
                  <a:pt x="8" y="152"/>
                </a:lnTo>
                <a:lnTo>
                  <a:pt x="0" y="152"/>
                </a:lnTo>
                <a:lnTo>
                  <a:pt x="0" y="136"/>
                </a:lnTo>
                <a:lnTo>
                  <a:pt x="0" y="128"/>
                </a:lnTo>
                <a:lnTo>
                  <a:pt x="8" y="120"/>
                </a:lnTo>
                <a:lnTo>
                  <a:pt x="32" y="104"/>
                </a:lnTo>
                <a:lnTo>
                  <a:pt x="40" y="96"/>
                </a:lnTo>
                <a:lnTo>
                  <a:pt x="40" y="40"/>
                </a:lnTo>
                <a:lnTo>
                  <a:pt x="32" y="40"/>
                </a:lnTo>
                <a:lnTo>
                  <a:pt x="40" y="32"/>
                </a:lnTo>
                <a:lnTo>
                  <a:pt x="48" y="24"/>
                </a:lnTo>
                <a:lnTo>
                  <a:pt x="56" y="24"/>
                </a:lnTo>
                <a:lnTo>
                  <a:pt x="64" y="32"/>
                </a:lnTo>
                <a:lnTo>
                  <a:pt x="72" y="32"/>
                </a:lnTo>
                <a:lnTo>
                  <a:pt x="88" y="24"/>
                </a:lnTo>
                <a:lnTo>
                  <a:pt x="96" y="24"/>
                </a:lnTo>
                <a:lnTo>
                  <a:pt x="112" y="16"/>
                </a:lnTo>
                <a:lnTo>
                  <a:pt x="128" y="8"/>
                </a:lnTo>
                <a:lnTo>
                  <a:pt x="136" y="0"/>
                </a:lnTo>
                <a:lnTo>
                  <a:pt x="144" y="8"/>
                </a:lnTo>
                <a:lnTo>
                  <a:pt x="136" y="16"/>
                </a:lnTo>
                <a:lnTo>
                  <a:pt x="136" y="24"/>
                </a:lnTo>
                <a:lnTo>
                  <a:pt x="136" y="32"/>
                </a:lnTo>
                <a:lnTo>
                  <a:pt x="136" y="40"/>
                </a:lnTo>
                <a:lnTo>
                  <a:pt x="144" y="32"/>
                </a:lnTo>
                <a:lnTo>
                  <a:pt x="152" y="32"/>
                </a:lnTo>
                <a:lnTo>
                  <a:pt x="168" y="40"/>
                </a:lnTo>
                <a:lnTo>
                  <a:pt x="184" y="40"/>
                </a:lnTo>
                <a:lnTo>
                  <a:pt x="192" y="56"/>
                </a:lnTo>
                <a:lnTo>
                  <a:pt x="192" y="64"/>
                </a:lnTo>
                <a:lnTo>
                  <a:pt x="224" y="64"/>
                </a:lnTo>
                <a:lnTo>
                  <a:pt x="272" y="72"/>
                </a:lnTo>
                <a:lnTo>
                  <a:pt x="280" y="88"/>
                </a:lnTo>
                <a:lnTo>
                  <a:pt x="328" y="96"/>
                </a:lnTo>
                <a:lnTo>
                  <a:pt x="336" y="96"/>
                </a:lnTo>
                <a:lnTo>
                  <a:pt x="336" y="104"/>
                </a:lnTo>
                <a:lnTo>
                  <a:pt x="344" y="104"/>
                </a:lnTo>
                <a:lnTo>
                  <a:pt x="360" y="112"/>
                </a:lnTo>
                <a:lnTo>
                  <a:pt x="360" y="136"/>
                </a:lnTo>
                <a:lnTo>
                  <a:pt x="352" y="144"/>
                </a:lnTo>
                <a:lnTo>
                  <a:pt x="352" y="152"/>
                </a:lnTo>
                <a:lnTo>
                  <a:pt x="368" y="152"/>
                </a:lnTo>
                <a:lnTo>
                  <a:pt x="368" y="160"/>
                </a:lnTo>
                <a:lnTo>
                  <a:pt x="368" y="176"/>
                </a:lnTo>
                <a:lnTo>
                  <a:pt x="376" y="176"/>
                </a:lnTo>
                <a:lnTo>
                  <a:pt x="368" y="184"/>
                </a:lnTo>
                <a:lnTo>
                  <a:pt x="360" y="192"/>
                </a:lnTo>
                <a:lnTo>
                  <a:pt x="360" y="200"/>
                </a:lnTo>
                <a:lnTo>
                  <a:pt x="360" y="208"/>
                </a:lnTo>
                <a:lnTo>
                  <a:pt x="352" y="216"/>
                </a:lnTo>
                <a:lnTo>
                  <a:pt x="352" y="232"/>
                </a:lnTo>
                <a:lnTo>
                  <a:pt x="360" y="232"/>
                </a:lnTo>
                <a:lnTo>
                  <a:pt x="368" y="224"/>
                </a:lnTo>
                <a:lnTo>
                  <a:pt x="376" y="216"/>
                </a:lnTo>
                <a:lnTo>
                  <a:pt x="376" y="208"/>
                </a:lnTo>
                <a:lnTo>
                  <a:pt x="384" y="192"/>
                </a:lnTo>
                <a:lnTo>
                  <a:pt x="392" y="192"/>
                </a:lnTo>
                <a:lnTo>
                  <a:pt x="392" y="184"/>
                </a:lnTo>
                <a:lnTo>
                  <a:pt x="392" y="176"/>
                </a:lnTo>
                <a:lnTo>
                  <a:pt x="400" y="160"/>
                </a:lnTo>
                <a:lnTo>
                  <a:pt x="416" y="152"/>
                </a:lnTo>
                <a:lnTo>
                  <a:pt x="416" y="160"/>
                </a:lnTo>
                <a:lnTo>
                  <a:pt x="416" y="168"/>
                </a:lnTo>
                <a:lnTo>
                  <a:pt x="416" y="176"/>
                </a:lnTo>
                <a:lnTo>
                  <a:pt x="408" y="184"/>
                </a:lnTo>
                <a:lnTo>
                  <a:pt x="408" y="192"/>
                </a:lnTo>
                <a:lnTo>
                  <a:pt x="408" y="200"/>
                </a:lnTo>
                <a:lnTo>
                  <a:pt x="392" y="232"/>
                </a:lnTo>
                <a:lnTo>
                  <a:pt x="392" y="256"/>
                </a:lnTo>
                <a:lnTo>
                  <a:pt x="392" y="264"/>
                </a:lnTo>
                <a:lnTo>
                  <a:pt x="384" y="272"/>
                </a:lnTo>
                <a:lnTo>
                  <a:pt x="376" y="288"/>
                </a:lnTo>
                <a:lnTo>
                  <a:pt x="384" y="304"/>
                </a:lnTo>
                <a:lnTo>
                  <a:pt x="384" y="320"/>
                </a:lnTo>
                <a:lnTo>
                  <a:pt x="376" y="328"/>
                </a:lnTo>
                <a:lnTo>
                  <a:pt x="376" y="352"/>
                </a:lnTo>
                <a:lnTo>
                  <a:pt x="376" y="384"/>
                </a:lnTo>
                <a:lnTo>
                  <a:pt x="384" y="400"/>
                </a:lnTo>
                <a:lnTo>
                  <a:pt x="384" y="408"/>
                </a:lnTo>
                <a:lnTo>
                  <a:pt x="384" y="416"/>
                </a:lnTo>
                <a:lnTo>
                  <a:pt x="384" y="432"/>
                </a:lnTo>
                <a:lnTo>
                  <a:pt x="384" y="440"/>
                </a:lnTo>
                <a:lnTo>
                  <a:pt x="176" y="456"/>
                </a:lnTo>
                <a:lnTo>
                  <a:pt x="176" y="44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6611645" y="2772404"/>
            <a:ext cx="528973" cy="938964"/>
          </a:xfrm>
          <a:custGeom>
            <a:avLst/>
            <a:gdLst>
              <a:gd name="T0" fmla="*/ 2147483647 w 320"/>
              <a:gd name="T1" fmla="*/ 2147483647 h 568"/>
              <a:gd name="T2" fmla="*/ 2147483647 w 320"/>
              <a:gd name="T3" fmla="*/ 2147483647 h 568"/>
              <a:gd name="T4" fmla="*/ 2147483647 w 320"/>
              <a:gd name="T5" fmla="*/ 2147483647 h 568"/>
              <a:gd name="T6" fmla="*/ 2147483647 w 320"/>
              <a:gd name="T7" fmla="*/ 2147483647 h 568"/>
              <a:gd name="T8" fmla="*/ 2147483647 w 320"/>
              <a:gd name="T9" fmla="*/ 2147483647 h 568"/>
              <a:gd name="T10" fmla="*/ 2147483647 w 320"/>
              <a:gd name="T11" fmla="*/ 2147483647 h 568"/>
              <a:gd name="T12" fmla="*/ 2147483647 w 320"/>
              <a:gd name="T13" fmla="*/ 2147483647 h 568"/>
              <a:gd name="T14" fmla="*/ 2147483647 w 320"/>
              <a:gd name="T15" fmla="*/ 2147483647 h 568"/>
              <a:gd name="T16" fmla="*/ 2147483647 w 320"/>
              <a:gd name="T17" fmla="*/ 2147483647 h 568"/>
              <a:gd name="T18" fmla="*/ 2147483647 w 320"/>
              <a:gd name="T19" fmla="*/ 2147483647 h 568"/>
              <a:gd name="T20" fmla="*/ 2147483647 w 320"/>
              <a:gd name="T21" fmla="*/ 2147483647 h 568"/>
              <a:gd name="T22" fmla="*/ 2147483647 w 320"/>
              <a:gd name="T23" fmla="*/ 2147483647 h 568"/>
              <a:gd name="T24" fmla="*/ 2147483647 w 320"/>
              <a:gd name="T25" fmla="*/ 2147483647 h 568"/>
              <a:gd name="T26" fmla="*/ 2147483647 w 320"/>
              <a:gd name="T27" fmla="*/ 2147483647 h 568"/>
              <a:gd name="T28" fmla="*/ 2147483647 w 320"/>
              <a:gd name="T29" fmla="*/ 2147483647 h 568"/>
              <a:gd name="T30" fmla="*/ 2147483647 w 320"/>
              <a:gd name="T31" fmla="*/ 2147483647 h 568"/>
              <a:gd name="T32" fmla="*/ 2147483647 w 320"/>
              <a:gd name="T33" fmla="*/ 2147483647 h 568"/>
              <a:gd name="T34" fmla="*/ 2147483647 w 320"/>
              <a:gd name="T35" fmla="*/ 2147483647 h 568"/>
              <a:gd name="T36" fmla="*/ 2147483647 w 320"/>
              <a:gd name="T37" fmla="*/ 2147483647 h 568"/>
              <a:gd name="T38" fmla="*/ 2147483647 w 320"/>
              <a:gd name="T39" fmla="*/ 2147483647 h 568"/>
              <a:gd name="T40" fmla="*/ 2147483647 w 320"/>
              <a:gd name="T41" fmla="*/ 2147483647 h 568"/>
              <a:gd name="T42" fmla="*/ 2147483647 w 320"/>
              <a:gd name="T43" fmla="*/ 2147483647 h 568"/>
              <a:gd name="T44" fmla="*/ 2147483647 w 320"/>
              <a:gd name="T45" fmla="*/ 2147483647 h 568"/>
              <a:gd name="T46" fmla="*/ 2147483647 w 320"/>
              <a:gd name="T47" fmla="*/ 2147483647 h 568"/>
              <a:gd name="T48" fmla="*/ 2147483647 w 320"/>
              <a:gd name="T49" fmla="*/ 2147483647 h 568"/>
              <a:gd name="T50" fmla="*/ 2147483647 w 320"/>
              <a:gd name="T51" fmla="*/ 2147483647 h 568"/>
              <a:gd name="T52" fmla="*/ 2147483647 w 320"/>
              <a:gd name="T53" fmla="*/ 2147483647 h 568"/>
              <a:gd name="T54" fmla="*/ 2147483647 w 320"/>
              <a:gd name="T55" fmla="*/ 2147483647 h 568"/>
              <a:gd name="T56" fmla="*/ 2147483647 w 320"/>
              <a:gd name="T57" fmla="*/ 2147483647 h 568"/>
              <a:gd name="T58" fmla="*/ 0 w 320"/>
              <a:gd name="T59" fmla="*/ 2147483647 h 568"/>
              <a:gd name="T60" fmla="*/ 2147483647 w 320"/>
              <a:gd name="T61" fmla="*/ 2147483647 h 568"/>
              <a:gd name="T62" fmla="*/ 2147483647 w 320"/>
              <a:gd name="T63" fmla="*/ 2147483647 h 568"/>
              <a:gd name="T64" fmla="*/ 2147483647 w 320"/>
              <a:gd name="T65" fmla="*/ 2147483647 h 568"/>
              <a:gd name="T66" fmla="*/ 2147483647 w 320"/>
              <a:gd name="T67" fmla="*/ 2147483647 h 568"/>
              <a:gd name="T68" fmla="*/ 2147483647 w 320"/>
              <a:gd name="T69" fmla="*/ 2147483647 h 568"/>
              <a:gd name="T70" fmla="*/ 2147483647 w 320"/>
              <a:gd name="T71" fmla="*/ 2147483647 h 568"/>
              <a:gd name="T72" fmla="*/ 2147483647 w 320"/>
              <a:gd name="T73" fmla="*/ 2147483647 h 568"/>
              <a:gd name="T74" fmla="*/ 2147483647 w 320"/>
              <a:gd name="T75" fmla="*/ 2147483647 h 568"/>
              <a:gd name="T76" fmla="*/ 2147483647 w 320"/>
              <a:gd name="T77" fmla="*/ 2147483647 h 568"/>
              <a:gd name="T78" fmla="*/ 2147483647 w 320"/>
              <a:gd name="T79" fmla="*/ 2147483647 h 568"/>
              <a:gd name="T80" fmla="*/ 2147483647 w 320"/>
              <a:gd name="T81" fmla="*/ 2147483647 h 568"/>
              <a:gd name="T82" fmla="*/ 2147483647 w 320"/>
              <a:gd name="T83" fmla="*/ 2147483647 h 568"/>
              <a:gd name="T84" fmla="*/ 2147483647 w 320"/>
              <a:gd name="T85" fmla="*/ 2147483647 h 568"/>
              <a:gd name="T86" fmla="*/ 2147483647 w 320"/>
              <a:gd name="T87" fmla="*/ 2147483647 h 568"/>
              <a:gd name="T88" fmla="*/ 2147483647 w 320"/>
              <a:gd name="T89" fmla="*/ 2147483647 h 568"/>
              <a:gd name="T90" fmla="*/ 2147483647 w 320"/>
              <a:gd name="T91" fmla="*/ 2147483647 h 56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0"/>
              <a:gd name="T139" fmla="*/ 0 h 568"/>
              <a:gd name="T140" fmla="*/ 320 w 320"/>
              <a:gd name="T141" fmla="*/ 568 h 56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0" h="568">
                <a:moveTo>
                  <a:pt x="216" y="544"/>
                </a:moveTo>
                <a:lnTo>
                  <a:pt x="232" y="544"/>
                </a:lnTo>
                <a:lnTo>
                  <a:pt x="240" y="544"/>
                </a:lnTo>
                <a:lnTo>
                  <a:pt x="256" y="552"/>
                </a:lnTo>
                <a:lnTo>
                  <a:pt x="264" y="552"/>
                </a:lnTo>
                <a:lnTo>
                  <a:pt x="264" y="544"/>
                </a:lnTo>
                <a:lnTo>
                  <a:pt x="256" y="536"/>
                </a:lnTo>
                <a:lnTo>
                  <a:pt x="256" y="520"/>
                </a:lnTo>
                <a:lnTo>
                  <a:pt x="272" y="512"/>
                </a:lnTo>
                <a:lnTo>
                  <a:pt x="288" y="512"/>
                </a:lnTo>
                <a:lnTo>
                  <a:pt x="288" y="504"/>
                </a:lnTo>
                <a:lnTo>
                  <a:pt x="280" y="496"/>
                </a:lnTo>
                <a:lnTo>
                  <a:pt x="288" y="488"/>
                </a:lnTo>
                <a:lnTo>
                  <a:pt x="288" y="480"/>
                </a:lnTo>
                <a:lnTo>
                  <a:pt x="288" y="472"/>
                </a:lnTo>
                <a:lnTo>
                  <a:pt x="288" y="464"/>
                </a:lnTo>
                <a:lnTo>
                  <a:pt x="288" y="456"/>
                </a:lnTo>
                <a:lnTo>
                  <a:pt x="296" y="456"/>
                </a:lnTo>
                <a:lnTo>
                  <a:pt x="296" y="448"/>
                </a:lnTo>
                <a:lnTo>
                  <a:pt x="296" y="432"/>
                </a:lnTo>
                <a:lnTo>
                  <a:pt x="304" y="424"/>
                </a:lnTo>
                <a:lnTo>
                  <a:pt x="312" y="400"/>
                </a:lnTo>
                <a:lnTo>
                  <a:pt x="320" y="392"/>
                </a:lnTo>
                <a:lnTo>
                  <a:pt x="320" y="384"/>
                </a:lnTo>
                <a:lnTo>
                  <a:pt x="320" y="376"/>
                </a:lnTo>
                <a:lnTo>
                  <a:pt x="320" y="360"/>
                </a:lnTo>
                <a:lnTo>
                  <a:pt x="320" y="344"/>
                </a:lnTo>
                <a:lnTo>
                  <a:pt x="312" y="344"/>
                </a:lnTo>
                <a:lnTo>
                  <a:pt x="312" y="336"/>
                </a:lnTo>
                <a:lnTo>
                  <a:pt x="312" y="320"/>
                </a:lnTo>
                <a:lnTo>
                  <a:pt x="312" y="312"/>
                </a:lnTo>
                <a:lnTo>
                  <a:pt x="296" y="72"/>
                </a:lnTo>
                <a:lnTo>
                  <a:pt x="288" y="72"/>
                </a:lnTo>
                <a:lnTo>
                  <a:pt x="280" y="56"/>
                </a:lnTo>
                <a:lnTo>
                  <a:pt x="280" y="48"/>
                </a:lnTo>
                <a:lnTo>
                  <a:pt x="280" y="40"/>
                </a:lnTo>
                <a:lnTo>
                  <a:pt x="264" y="32"/>
                </a:lnTo>
                <a:lnTo>
                  <a:pt x="264" y="16"/>
                </a:lnTo>
                <a:lnTo>
                  <a:pt x="264" y="8"/>
                </a:lnTo>
                <a:lnTo>
                  <a:pt x="264" y="0"/>
                </a:lnTo>
                <a:lnTo>
                  <a:pt x="56" y="16"/>
                </a:lnTo>
                <a:lnTo>
                  <a:pt x="64" y="16"/>
                </a:lnTo>
                <a:lnTo>
                  <a:pt x="72" y="32"/>
                </a:lnTo>
                <a:lnTo>
                  <a:pt x="72" y="40"/>
                </a:lnTo>
                <a:lnTo>
                  <a:pt x="80" y="40"/>
                </a:lnTo>
                <a:lnTo>
                  <a:pt x="88" y="48"/>
                </a:lnTo>
                <a:lnTo>
                  <a:pt x="96" y="48"/>
                </a:lnTo>
                <a:lnTo>
                  <a:pt x="96" y="64"/>
                </a:lnTo>
                <a:lnTo>
                  <a:pt x="96" y="72"/>
                </a:lnTo>
                <a:lnTo>
                  <a:pt x="88" y="88"/>
                </a:lnTo>
                <a:lnTo>
                  <a:pt x="80" y="88"/>
                </a:lnTo>
                <a:lnTo>
                  <a:pt x="80" y="96"/>
                </a:lnTo>
                <a:lnTo>
                  <a:pt x="80" y="104"/>
                </a:lnTo>
                <a:lnTo>
                  <a:pt x="80" y="112"/>
                </a:lnTo>
                <a:lnTo>
                  <a:pt x="64" y="112"/>
                </a:lnTo>
                <a:lnTo>
                  <a:pt x="64" y="120"/>
                </a:lnTo>
                <a:lnTo>
                  <a:pt x="48" y="120"/>
                </a:lnTo>
                <a:lnTo>
                  <a:pt x="32" y="128"/>
                </a:lnTo>
                <a:lnTo>
                  <a:pt x="32" y="144"/>
                </a:lnTo>
                <a:lnTo>
                  <a:pt x="32" y="152"/>
                </a:lnTo>
                <a:lnTo>
                  <a:pt x="40" y="168"/>
                </a:lnTo>
                <a:lnTo>
                  <a:pt x="40" y="176"/>
                </a:lnTo>
                <a:lnTo>
                  <a:pt x="32" y="184"/>
                </a:lnTo>
                <a:lnTo>
                  <a:pt x="32" y="192"/>
                </a:lnTo>
                <a:lnTo>
                  <a:pt x="32" y="200"/>
                </a:lnTo>
                <a:lnTo>
                  <a:pt x="24" y="208"/>
                </a:lnTo>
                <a:lnTo>
                  <a:pt x="8" y="208"/>
                </a:lnTo>
                <a:lnTo>
                  <a:pt x="8" y="224"/>
                </a:lnTo>
                <a:lnTo>
                  <a:pt x="16" y="224"/>
                </a:lnTo>
                <a:lnTo>
                  <a:pt x="8" y="232"/>
                </a:lnTo>
                <a:lnTo>
                  <a:pt x="8" y="240"/>
                </a:lnTo>
                <a:lnTo>
                  <a:pt x="0" y="248"/>
                </a:lnTo>
                <a:lnTo>
                  <a:pt x="0" y="272"/>
                </a:lnTo>
                <a:lnTo>
                  <a:pt x="24" y="312"/>
                </a:lnTo>
                <a:lnTo>
                  <a:pt x="56" y="336"/>
                </a:lnTo>
                <a:lnTo>
                  <a:pt x="72" y="344"/>
                </a:lnTo>
                <a:lnTo>
                  <a:pt x="72" y="384"/>
                </a:lnTo>
                <a:lnTo>
                  <a:pt x="88" y="384"/>
                </a:lnTo>
                <a:lnTo>
                  <a:pt x="88" y="368"/>
                </a:lnTo>
                <a:lnTo>
                  <a:pt x="104" y="376"/>
                </a:lnTo>
                <a:lnTo>
                  <a:pt x="120" y="384"/>
                </a:lnTo>
                <a:lnTo>
                  <a:pt x="120" y="392"/>
                </a:lnTo>
                <a:lnTo>
                  <a:pt x="112" y="408"/>
                </a:lnTo>
                <a:lnTo>
                  <a:pt x="112" y="424"/>
                </a:lnTo>
                <a:lnTo>
                  <a:pt x="104" y="432"/>
                </a:lnTo>
                <a:lnTo>
                  <a:pt x="104" y="448"/>
                </a:lnTo>
                <a:lnTo>
                  <a:pt x="112" y="464"/>
                </a:lnTo>
                <a:lnTo>
                  <a:pt x="136" y="472"/>
                </a:lnTo>
                <a:lnTo>
                  <a:pt x="136" y="480"/>
                </a:lnTo>
                <a:lnTo>
                  <a:pt x="152" y="480"/>
                </a:lnTo>
                <a:lnTo>
                  <a:pt x="160" y="488"/>
                </a:lnTo>
                <a:lnTo>
                  <a:pt x="176" y="496"/>
                </a:lnTo>
                <a:lnTo>
                  <a:pt x="176" y="512"/>
                </a:lnTo>
                <a:lnTo>
                  <a:pt x="184" y="528"/>
                </a:lnTo>
                <a:lnTo>
                  <a:pt x="176" y="536"/>
                </a:lnTo>
                <a:lnTo>
                  <a:pt x="176" y="544"/>
                </a:lnTo>
                <a:lnTo>
                  <a:pt x="184" y="552"/>
                </a:lnTo>
                <a:lnTo>
                  <a:pt x="192" y="560"/>
                </a:lnTo>
                <a:lnTo>
                  <a:pt x="192" y="568"/>
                </a:lnTo>
                <a:lnTo>
                  <a:pt x="192" y="560"/>
                </a:lnTo>
                <a:lnTo>
                  <a:pt x="192" y="552"/>
                </a:lnTo>
                <a:lnTo>
                  <a:pt x="200" y="552"/>
                </a:lnTo>
                <a:lnTo>
                  <a:pt x="200" y="560"/>
                </a:lnTo>
                <a:lnTo>
                  <a:pt x="208" y="552"/>
                </a:lnTo>
                <a:lnTo>
                  <a:pt x="216" y="54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7180757" y="2177489"/>
            <a:ext cx="501736" cy="700997"/>
          </a:xfrm>
          <a:custGeom>
            <a:avLst/>
            <a:gdLst>
              <a:gd name="T0" fmla="*/ 2147483647 w 304"/>
              <a:gd name="T1" fmla="*/ 2147483647 h 424"/>
              <a:gd name="T2" fmla="*/ 2147483647 w 304"/>
              <a:gd name="T3" fmla="*/ 2147483647 h 424"/>
              <a:gd name="T4" fmla="*/ 2147483647 w 304"/>
              <a:gd name="T5" fmla="*/ 2147483647 h 424"/>
              <a:gd name="T6" fmla="*/ 2147483647 w 304"/>
              <a:gd name="T7" fmla="*/ 2147483647 h 424"/>
              <a:gd name="T8" fmla="*/ 2147483647 w 304"/>
              <a:gd name="T9" fmla="*/ 2147483647 h 424"/>
              <a:gd name="T10" fmla="*/ 2147483647 w 304"/>
              <a:gd name="T11" fmla="*/ 2147483647 h 424"/>
              <a:gd name="T12" fmla="*/ 2147483647 w 304"/>
              <a:gd name="T13" fmla="*/ 2147483647 h 424"/>
              <a:gd name="T14" fmla="*/ 2147483647 w 304"/>
              <a:gd name="T15" fmla="*/ 2147483647 h 424"/>
              <a:gd name="T16" fmla="*/ 2147483647 w 304"/>
              <a:gd name="T17" fmla="*/ 2147483647 h 424"/>
              <a:gd name="T18" fmla="*/ 2147483647 w 304"/>
              <a:gd name="T19" fmla="*/ 2147483647 h 424"/>
              <a:gd name="T20" fmla="*/ 2147483647 w 304"/>
              <a:gd name="T21" fmla="*/ 2147483647 h 424"/>
              <a:gd name="T22" fmla="*/ 2147483647 w 304"/>
              <a:gd name="T23" fmla="*/ 2147483647 h 424"/>
              <a:gd name="T24" fmla="*/ 2147483647 w 304"/>
              <a:gd name="T25" fmla="*/ 2147483647 h 424"/>
              <a:gd name="T26" fmla="*/ 2147483647 w 304"/>
              <a:gd name="T27" fmla="*/ 2147483647 h 424"/>
              <a:gd name="T28" fmla="*/ 2147483647 w 304"/>
              <a:gd name="T29" fmla="*/ 2147483647 h 424"/>
              <a:gd name="T30" fmla="*/ 2147483647 w 304"/>
              <a:gd name="T31" fmla="*/ 2147483647 h 424"/>
              <a:gd name="T32" fmla="*/ 2147483647 w 304"/>
              <a:gd name="T33" fmla="*/ 2147483647 h 424"/>
              <a:gd name="T34" fmla="*/ 2147483647 w 304"/>
              <a:gd name="T35" fmla="*/ 2147483647 h 424"/>
              <a:gd name="T36" fmla="*/ 2147483647 w 304"/>
              <a:gd name="T37" fmla="*/ 2147483647 h 424"/>
              <a:gd name="T38" fmla="*/ 2147483647 w 304"/>
              <a:gd name="T39" fmla="*/ 2147483647 h 424"/>
              <a:gd name="T40" fmla="*/ 2147483647 w 304"/>
              <a:gd name="T41" fmla="*/ 2147483647 h 424"/>
              <a:gd name="T42" fmla="*/ 2147483647 w 304"/>
              <a:gd name="T43" fmla="*/ 2147483647 h 424"/>
              <a:gd name="T44" fmla="*/ 2147483647 w 304"/>
              <a:gd name="T45" fmla="*/ 2147483647 h 424"/>
              <a:gd name="T46" fmla="*/ 2147483647 w 304"/>
              <a:gd name="T47" fmla="*/ 2147483647 h 424"/>
              <a:gd name="T48" fmla="*/ 2147483647 w 304"/>
              <a:gd name="T49" fmla="*/ 2147483647 h 424"/>
              <a:gd name="T50" fmla="*/ 2147483647 w 304"/>
              <a:gd name="T51" fmla="*/ 0 h 424"/>
              <a:gd name="T52" fmla="*/ 2147483647 w 304"/>
              <a:gd name="T53" fmla="*/ 2147483647 h 424"/>
              <a:gd name="T54" fmla="*/ 2147483647 w 304"/>
              <a:gd name="T55" fmla="*/ 2147483647 h 424"/>
              <a:gd name="T56" fmla="*/ 2147483647 w 304"/>
              <a:gd name="T57" fmla="*/ 2147483647 h 424"/>
              <a:gd name="T58" fmla="*/ 2147483647 w 304"/>
              <a:gd name="T59" fmla="*/ 2147483647 h 424"/>
              <a:gd name="T60" fmla="*/ 2147483647 w 304"/>
              <a:gd name="T61" fmla="*/ 2147483647 h 424"/>
              <a:gd name="T62" fmla="*/ 2147483647 w 304"/>
              <a:gd name="T63" fmla="*/ 2147483647 h 424"/>
              <a:gd name="T64" fmla="*/ 2147483647 w 304"/>
              <a:gd name="T65" fmla="*/ 2147483647 h 424"/>
              <a:gd name="T66" fmla="*/ 2147483647 w 304"/>
              <a:gd name="T67" fmla="*/ 2147483647 h 424"/>
              <a:gd name="T68" fmla="*/ 2147483647 w 304"/>
              <a:gd name="T69" fmla="*/ 2147483647 h 424"/>
              <a:gd name="T70" fmla="*/ 2147483647 w 304"/>
              <a:gd name="T71" fmla="*/ 2147483647 h 424"/>
              <a:gd name="T72" fmla="*/ 2147483647 w 304"/>
              <a:gd name="T73" fmla="*/ 2147483647 h 424"/>
              <a:gd name="T74" fmla="*/ 2147483647 w 304"/>
              <a:gd name="T75" fmla="*/ 2147483647 h 424"/>
              <a:gd name="T76" fmla="*/ 2147483647 w 304"/>
              <a:gd name="T77" fmla="*/ 2147483647 h 424"/>
              <a:gd name="T78" fmla="*/ 2147483647 w 304"/>
              <a:gd name="T79" fmla="*/ 2147483647 h 424"/>
              <a:gd name="T80" fmla="*/ 2147483647 w 304"/>
              <a:gd name="T81" fmla="*/ 2147483647 h 424"/>
              <a:gd name="T82" fmla="*/ 2147483647 w 304"/>
              <a:gd name="T83" fmla="*/ 2147483647 h 424"/>
              <a:gd name="T84" fmla="*/ 2147483647 w 304"/>
              <a:gd name="T85" fmla="*/ 2147483647 h 424"/>
              <a:gd name="T86" fmla="*/ 0 w 304"/>
              <a:gd name="T87" fmla="*/ 2147483647 h 424"/>
              <a:gd name="T88" fmla="*/ 2147483647 w 304"/>
              <a:gd name="T89" fmla="*/ 2147483647 h 424"/>
              <a:gd name="T90" fmla="*/ 2147483647 w 304"/>
              <a:gd name="T91" fmla="*/ 2147483647 h 424"/>
              <a:gd name="T92" fmla="*/ 2147483647 w 304"/>
              <a:gd name="T93" fmla="*/ 2147483647 h 424"/>
              <a:gd name="T94" fmla="*/ 0 w 304"/>
              <a:gd name="T95" fmla="*/ 2147483647 h 424"/>
              <a:gd name="T96" fmla="*/ 2147483647 w 304"/>
              <a:gd name="T97" fmla="*/ 2147483647 h 424"/>
              <a:gd name="T98" fmla="*/ 2147483647 w 304"/>
              <a:gd name="T99" fmla="*/ 2147483647 h 4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04"/>
              <a:gd name="T151" fmla="*/ 0 h 424"/>
              <a:gd name="T152" fmla="*/ 304 w 304"/>
              <a:gd name="T153" fmla="*/ 424 h 4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04" h="424">
                <a:moveTo>
                  <a:pt x="248" y="400"/>
                </a:moveTo>
                <a:lnTo>
                  <a:pt x="248" y="392"/>
                </a:lnTo>
                <a:lnTo>
                  <a:pt x="264" y="376"/>
                </a:lnTo>
                <a:lnTo>
                  <a:pt x="264" y="368"/>
                </a:lnTo>
                <a:lnTo>
                  <a:pt x="264" y="360"/>
                </a:lnTo>
                <a:lnTo>
                  <a:pt x="264" y="344"/>
                </a:lnTo>
                <a:lnTo>
                  <a:pt x="272" y="336"/>
                </a:lnTo>
                <a:lnTo>
                  <a:pt x="280" y="336"/>
                </a:lnTo>
                <a:lnTo>
                  <a:pt x="288" y="328"/>
                </a:lnTo>
                <a:lnTo>
                  <a:pt x="288" y="320"/>
                </a:lnTo>
                <a:lnTo>
                  <a:pt x="288" y="312"/>
                </a:lnTo>
                <a:lnTo>
                  <a:pt x="288" y="304"/>
                </a:lnTo>
                <a:lnTo>
                  <a:pt x="288" y="296"/>
                </a:lnTo>
                <a:lnTo>
                  <a:pt x="296" y="296"/>
                </a:lnTo>
                <a:lnTo>
                  <a:pt x="304" y="304"/>
                </a:lnTo>
                <a:lnTo>
                  <a:pt x="304" y="296"/>
                </a:lnTo>
                <a:lnTo>
                  <a:pt x="304" y="264"/>
                </a:lnTo>
                <a:lnTo>
                  <a:pt x="296" y="200"/>
                </a:lnTo>
                <a:lnTo>
                  <a:pt x="272" y="160"/>
                </a:lnTo>
                <a:lnTo>
                  <a:pt x="264" y="160"/>
                </a:lnTo>
                <a:lnTo>
                  <a:pt x="256" y="160"/>
                </a:lnTo>
                <a:lnTo>
                  <a:pt x="248" y="168"/>
                </a:lnTo>
                <a:lnTo>
                  <a:pt x="240" y="168"/>
                </a:lnTo>
                <a:lnTo>
                  <a:pt x="232" y="176"/>
                </a:lnTo>
                <a:lnTo>
                  <a:pt x="232" y="184"/>
                </a:lnTo>
                <a:lnTo>
                  <a:pt x="224" y="200"/>
                </a:lnTo>
                <a:lnTo>
                  <a:pt x="216" y="200"/>
                </a:lnTo>
                <a:lnTo>
                  <a:pt x="216" y="208"/>
                </a:lnTo>
                <a:lnTo>
                  <a:pt x="216" y="216"/>
                </a:lnTo>
                <a:lnTo>
                  <a:pt x="208" y="216"/>
                </a:lnTo>
                <a:lnTo>
                  <a:pt x="200" y="208"/>
                </a:lnTo>
                <a:lnTo>
                  <a:pt x="192" y="208"/>
                </a:lnTo>
                <a:lnTo>
                  <a:pt x="192" y="192"/>
                </a:lnTo>
                <a:lnTo>
                  <a:pt x="192" y="176"/>
                </a:lnTo>
                <a:lnTo>
                  <a:pt x="200" y="176"/>
                </a:lnTo>
                <a:lnTo>
                  <a:pt x="208" y="168"/>
                </a:lnTo>
                <a:lnTo>
                  <a:pt x="216" y="144"/>
                </a:lnTo>
                <a:lnTo>
                  <a:pt x="224" y="136"/>
                </a:lnTo>
                <a:lnTo>
                  <a:pt x="224" y="128"/>
                </a:lnTo>
                <a:lnTo>
                  <a:pt x="224" y="104"/>
                </a:lnTo>
                <a:lnTo>
                  <a:pt x="224" y="96"/>
                </a:lnTo>
                <a:lnTo>
                  <a:pt x="216" y="80"/>
                </a:lnTo>
                <a:lnTo>
                  <a:pt x="208" y="72"/>
                </a:lnTo>
                <a:lnTo>
                  <a:pt x="208" y="64"/>
                </a:lnTo>
                <a:lnTo>
                  <a:pt x="216" y="64"/>
                </a:lnTo>
                <a:lnTo>
                  <a:pt x="224" y="64"/>
                </a:lnTo>
                <a:lnTo>
                  <a:pt x="216" y="56"/>
                </a:lnTo>
                <a:lnTo>
                  <a:pt x="200" y="40"/>
                </a:lnTo>
                <a:lnTo>
                  <a:pt x="192" y="40"/>
                </a:lnTo>
                <a:lnTo>
                  <a:pt x="176" y="32"/>
                </a:lnTo>
                <a:lnTo>
                  <a:pt x="168" y="24"/>
                </a:lnTo>
                <a:lnTo>
                  <a:pt x="160" y="24"/>
                </a:lnTo>
                <a:lnTo>
                  <a:pt x="144" y="16"/>
                </a:lnTo>
                <a:lnTo>
                  <a:pt x="128" y="8"/>
                </a:lnTo>
                <a:lnTo>
                  <a:pt x="112" y="0"/>
                </a:lnTo>
                <a:lnTo>
                  <a:pt x="104" y="0"/>
                </a:lnTo>
                <a:lnTo>
                  <a:pt x="104" y="8"/>
                </a:lnTo>
                <a:lnTo>
                  <a:pt x="96" y="8"/>
                </a:lnTo>
                <a:lnTo>
                  <a:pt x="96" y="16"/>
                </a:lnTo>
                <a:lnTo>
                  <a:pt x="88" y="16"/>
                </a:lnTo>
                <a:lnTo>
                  <a:pt x="88" y="32"/>
                </a:lnTo>
                <a:lnTo>
                  <a:pt x="96" y="40"/>
                </a:lnTo>
                <a:lnTo>
                  <a:pt x="96" y="48"/>
                </a:lnTo>
                <a:lnTo>
                  <a:pt x="88" y="48"/>
                </a:lnTo>
                <a:lnTo>
                  <a:pt x="72" y="56"/>
                </a:lnTo>
                <a:lnTo>
                  <a:pt x="72" y="72"/>
                </a:lnTo>
                <a:lnTo>
                  <a:pt x="72" y="96"/>
                </a:lnTo>
                <a:lnTo>
                  <a:pt x="72" y="104"/>
                </a:lnTo>
                <a:lnTo>
                  <a:pt x="64" y="112"/>
                </a:lnTo>
                <a:lnTo>
                  <a:pt x="56" y="112"/>
                </a:lnTo>
                <a:lnTo>
                  <a:pt x="56" y="104"/>
                </a:lnTo>
                <a:lnTo>
                  <a:pt x="56" y="80"/>
                </a:lnTo>
                <a:lnTo>
                  <a:pt x="56" y="72"/>
                </a:lnTo>
                <a:lnTo>
                  <a:pt x="48" y="80"/>
                </a:lnTo>
                <a:lnTo>
                  <a:pt x="40" y="96"/>
                </a:lnTo>
                <a:lnTo>
                  <a:pt x="32" y="96"/>
                </a:lnTo>
                <a:lnTo>
                  <a:pt x="24" y="104"/>
                </a:lnTo>
                <a:lnTo>
                  <a:pt x="24" y="120"/>
                </a:lnTo>
                <a:lnTo>
                  <a:pt x="16" y="120"/>
                </a:lnTo>
                <a:lnTo>
                  <a:pt x="16" y="128"/>
                </a:lnTo>
                <a:lnTo>
                  <a:pt x="16" y="136"/>
                </a:lnTo>
                <a:lnTo>
                  <a:pt x="16" y="152"/>
                </a:lnTo>
                <a:lnTo>
                  <a:pt x="8" y="184"/>
                </a:lnTo>
                <a:lnTo>
                  <a:pt x="0" y="192"/>
                </a:lnTo>
                <a:lnTo>
                  <a:pt x="8" y="208"/>
                </a:lnTo>
                <a:lnTo>
                  <a:pt x="8" y="216"/>
                </a:lnTo>
                <a:lnTo>
                  <a:pt x="8" y="224"/>
                </a:lnTo>
                <a:lnTo>
                  <a:pt x="0" y="224"/>
                </a:lnTo>
                <a:lnTo>
                  <a:pt x="0" y="232"/>
                </a:lnTo>
                <a:lnTo>
                  <a:pt x="16" y="272"/>
                </a:lnTo>
                <a:lnTo>
                  <a:pt x="32" y="280"/>
                </a:lnTo>
                <a:lnTo>
                  <a:pt x="40" y="304"/>
                </a:lnTo>
                <a:lnTo>
                  <a:pt x="40" y="344"/>
                </a:lnTo>
                <a:lnTo>
                  <a:pt x="32" y="368"/>
                </a:lnTo>
                <a:lnTo>
                  <a:pt x="24" y="384"/>
                </a:lnTo>
                <a:lnTo>
                  <a:pt x="16" y="400"/>
                </a:lnTo>
                <a:lnTo>
                  <a:pt x="16" y="408"/>
                </a:lnTo>
                <a:lnTo>
                  <a:pt x="8" y="424"/>
                </a:lnTo>
                <a:lnTo>
                  <a:pt x="0" y="424"/>
                </a:lnTo>
                <a:lnTo>
                  <a:pt x="152" y="408"/>
                </a:lnTo>
                <a:lnTo>
                  <a:pt x="152" y="424"/>
                </a:lnTo>
                <a:lnTo>
                  <a:pt x="248" y="408"/>
                </a:lnTo>
                <a:lnTo>
                  <a:pt x="248" y="4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6691924" y="1939523"/>
            <a:ext cx="752603" cy="395655"/>
          </a:xfrm>
          <a:custGeom>
            <a:avLst/>
            <a:gdLst>
              <a:gd name="T0" fmla="*/ 2147483647 w 456"/>
              <a:gd name="T1" fmla="*/ 2147483647 h 240"/>
              <a:gd name="T2" fmla="*/ 2147483647 w 456"/>
              <a:gd name="T3" fmla="*/ 2147483647 h 240"/>
              <a:gd name="T4" fmla="*/ 2147483647 w 456"/>
              <a:gd name="T5" fmla="*/ 2147483647 h 240"/>
              <a:gd name="T6" fmla="*/ 2147483647 w 456"/>
              <a:gd name="T7" fmla="*/ 2147483647 h 240"/>
              <a:gd name="T8" fmla="*/ 2147483647 w 456"/>
              <a:gd name="T9" fmla="*/ 2147483647 h 240"/>
              <a:gd name="T10" fmla="*/ 2147483647 w 456"/>
              <a:gd name="T11" fmla="*/ 2147483647 h 240"/>
              <a:gd name="T12" fmla="*/ 2147483647 w 456"/>
              <a:gd name="T13" fmla="*/ 2147483647 h 240"/>
              <a:gd name="T14" fmla="*/ 2147483647 w 456"/>
              <a:gd name="T15" fmla="*/ 2147483647 h 240"/>
              <a:gd name="T16" fmla="*/ 2147483647 w 456"/>
              <a:gd name="T17" fmla="*/ 2147483647 h 240"/>
              <a:gd name="T18" fmla="*/ 2147483647 w 456"/>
              <a:gd name="T19" fmla="*/ 2147483647 h 240"/>
              <a:gd name="T20" fmla="*/ 2147483647 w 456"/>
              <a:gd name="T21" fmla="*/ 2147483647 h 240"/>
              <a:gd name="T22" fmla="*/ 2147483647 w 456"/>
              <a:gd name="T23" fmla="*/ 2147483647 h 240"/>
              <a:gd name="T24" fmla="*/ 2147483647 w 456"/>
              <a:gd name="T25" fmla="*/ 2147483647 h 240"/>
              <a:gd name="T26" fmla="*/ 2147483647 w 456"/>
              <a:gd name="T27" fmla="*/ 2147483647 h 240"/>
              <a:gd name="T28" fmla="*/ 2147483647 w 456"/>
              <a:gd name="T29" fmla="*/ 2147483647 h 240"/>
              <a:gd name="T30" fmla="*/ 2147483647 w 456"/>
              <a:gd name="T31" fmla="*/ 2147483647 h 240"/>
              <a:gd name="T32" fmla="*/ 2147483647 w 456"/>
              <a:gd name="T33" fmla="*/ 2147483647 h 240"/>
              <a:gd name="T34" fmla="*/ 2147483647 w 456"/>
              <a:gd name="T35" fmla="*/ 2147483647 h 240"/>
              <a:gd name="T36" fmla="*/ 2147483647 w 456"/>
              <a:gd name="T37" fmla="*/ 2147483647 h 240"/>
              <a:gd name="T38" fmla="*/ 2147483647 w 456"/>
              <a:gd name="T39" fmla="*/ 2147483647 h 240"/>
              <a:gd name="T40" fmla="*/ 2147483647 w 456"/>
              <a:gd name="T41" fmla="*/ 2147483647 h 240"/>
              <a:gd name="T42" fmla="*/ 2147483647 w 456"/>
              <a:gd name="T43" fmla="*/ 2147483647 h 240"/>
              <a:gd name="T44" fmla="*/ 2147483647 w 456"/>
              <a:gd name="T45" fmla="*/ 2147483647 h 240"/>
              <a:gd name="T46" fmla="*/ 2147483647 w 456"/>
              <a:gd name="T47" fmla="*/ 2147483647 h 240"/>
              <a:gd name="T48" fmla="*/ 2147483647 w 456"/>
              <a:gd name="T49" fmla="*/ 2147483647 h 240"/>
              <a:gd name="T50" fmla="*/ 2147483647 w 456"/>
              <a:gd name="T51" fmla="*/ 2147483647 h 240"/>
              <a:gd name="T52" fmla="*/ 2147483647 w 456"/>
              <a:gd name="T53" fmla="*/ 2147483647 h 240"/>
              <a:gd name="T54" fmla="*/ 2147483647 w 456"/>
              <a:gd name="T55" fmla="*/ 2147483647 h 240"/>
              <a:gd name="T56" fmla="*/ 2147483647 w 456"/>
              <a:gd name="T57" fmla="*/ 2147483647 h 240"/>
              <a:gd name="T58" fmla="*/ 2147483647 w 456"/>
              <a:gd name="T59" fmla="*/ 2147483647 h 240"/>
              <a:gd name="T60" fmla="*/ 2147483647 w 456"/>
              <a:gd name="T61" fmla="*/ 2147483647 h 240"/>
              <a:gd name="T62" fmla="*/ 2147483647 w 456"/>
              <a:gd name="T63" fmla="*/ 2147483647 h 240"/>
              <a:gd name="T64" fmla="*/ 2147483647 w 456"/>
              <a:gd name="T65" fmla="*/ 2147483647 h 240"/>
              <a:gd name="T66" fmla="*/ 2147483647 w 456"/>
              <a:gd name="T67" fmla="*/ 2147483647 h 240"/>
              <a:gd name="T68" fmla="*/ 2147483647 w 456"/>
              <a:gd name="T69" fmla="*/ 2147483647 h 240"/>
              <a:gd name="T70" fmla="*/ 2147483647 w 456"/>
              <a:gd name="T71" fmla="*/ 2147483647 h 240"/>
              <a:gd name="T72" fmla="*/ 2147483647 w 456"/>
              <a:gd name="T73" fmla="*/ 2147483647 h 240"/>
              <a:gd name="T74" fmla="*/ 2147483647 w 456"/>
              <a:gd name="T75" fmla="*/ 2147483647 h 240"/>
              <a:gd name="T76" fmla="*/ 2147483647 w 456"/>
              <a:gd name="T77" fmla="*/ 2147483647 h 240"/>
              <a:gd name="T78" fmla="*/ 2147483647 w 456"/>
              <a:gd name="T79" fmla="*/ 2147483647 h 240"/>
              <a:gd name="T80" fmla="*/ 2147483647 w 456"/>
              <a:gd name="T81" fmla="*/ 2147483647 h 240"/>
              <a:gd name="T82" fmla="*/ 2147483647 w 456"/>
              <a:gd name="T83" fmla="*/ 2147483647 h 240"/>
              <a:gd name="T84" fmla="*/ 2147483647 w 456"/>
              <a:gd name="T85" fmla="*/ 2147483647 h 240"/>
              <a:gd name="T86" fmla="*/ 2147483647 w 456"/>
              <a:gd name="T87" fmla="*/ 0 h 240"/>
              <a:gd name="T88" fmla="*/ 2147483647 w 456"/>
              <a:gd name="T89" fmla="*/ 2147483647 h 240"/>
              <a:gd name="T90" fmla="*/ 2147483647 w 456"/>
              <a:gd name="T91" fmla="*/ 2147483647 h 240"/>
              <a:gd name="T92" fmla="*/ 2147483647 w 456"/>
              <a:gd name="T93" fmla="*/ 2147483647 h 240"/>
              <a:gd name="T94" fmla="*/ 2147483647 w 456"/>
              <a:gd name="T95" fmla="*/ 2147483647 h 2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6"/>
              <a:gd name="T145" fmla="*/ 0 h 240"/>
              <a:gd name="T146" fmla="*/ 456 w 456"/>
              <a:gd name="T147" fmla="*/ 240 h 24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6" h="240">
                <a:moveTo>
                  <a:pt x="0" y="104"/>
                </a:moveTo>
                <a:lnTo>
                  <a:pt x="0" y="104"/>
                </a:lnTo>
                <a:lnTo>
                  <a:pt x="16" y="104"/>
                </a:lnTo>
                <a:lnTo>
                  <a:pt x="24" y="120"/>
                </a:lnTo>
                <a:lnTo>
                  <a:pt x="24" y="128"/>
                </a:lnTo>
                <a:lnTo>
                  <a:pt x="56" y="128"/>
                </a:lnTo>
                <a:lnTo>
                  <a:pt x="104" y="136"/>
                </a:lnTo>
                <a:lnTo>
                  <a:pt x="112" y="152"/>
                </a:lnTo>
                <a:lnTo>
                  <a:pt x="160" y="160"/>
                </a:lnTo>
                <a:lnTo>
                  <a:pt x="168" y="160"/>
                </a:lnTo>
                <a:lnTo>
                  <a:pt x="168" y="168"/>
                </a:lnTo>
                <a:lnTo>
                  <a:pt x="176" y="168"/>
                </a:lnTo>
                <a:lnTo>
                  <a:pt x="192" y="176"/>
                </a:lnTo>
                <a:lnTo>
                  <a:pt x="192" y="200"/>
                </a:lnTo>
                <a:lnTo>
                  <a:pt x="184" y="208"/>
                </a:lnTo>
                <a:lnTo>
                  <a:pt x="184" y="216"/>
                </a:lnTo>
                <a:lnTo>
                  <a:pt x="200" y="216"/>
                </a:lnTo>
                <a:lnTo>
                  <a:pt x="200" y="224"/>
                </a:lnTo>
                <a:lnTo>
                  <a:pt x="200" y="240"/>
                </a:lnTo>
                <a:lnTo>
                  <a:pt x="208" y="240"/>
                </a:lnTo>
                <a:lnTo>
                  <a:pt x="216" y="224"/>
                </a:lnTo>
                <a:lnTo>
                  <a:pt x="232" y="192"/>
                </a:lnTo>
                <a:lnTo>
                  <a:pt x="240" y="176"/>
                </a:lnTo>
                <a:lnTo>
                  <a:pt x="240" y="152"/>
                </a:lnTo>
                <a:lnTo>
                  <a:pt x="248" y="152"/>
                </a:lnTo>
                <a:lnTo>
                  <a:pt x="248" y="160"/>
                </a:lnTo>
                <a:lnTo>
                  <a:pt x="248" y="168"/>
                </a:lnTo>
                <a:lnTo>
                  <a:pt x="248" y="176"/>
                </a:lnTo>
                <a:lnTo>
                  <a:pt x="264" y="160"/>
                </a:lnTo>
                <a:lnTo>
                  <a:pt x="272" y="152"/>
                </a:lnTo>
                <a:lnTo>
                  <a:pt x="280" y="152"/>
                </a:lnTo>
                <a:lnTo>
                  <a:pt x="272" y="160"/>
                </a:lnTo>
                <a:lnTo>
                  <a:pt x="272" y="168"/>
                </a:lnTo>
                <a:lnTo>
                  <a:pt x="272" y="176"/>
                </a:lnTo>
                <a:lnTo>
                  <a:pt x="280" y="168"/>
                </a:lnTo>
                <a:lnTo>
                  <a:pt x="288" y="160"/>
                </a:lnTo>
                <a:lnTo>
                  <a:pt x="296" y="152"/>
                </a:lnTo>
                <a:lnTo>
                  <a:pt x="288" y="152"/>
                </a:lnTo>
                <a:lnTo>
                  <a:pt x="288" y="144"/>
                </a:lnTo>
                <a:lnTo>
                  <a:pt x="296" y="136"/>
                </a:lnTo>
                <a:lnTo>
                  <a:pt x="304" y="136"/>
                </a:lnTo>
                <a:lnTo>
                  <a:pt x="320" y="136"/>
                </a:lnTo>
                <a:lnTo>
                  <a:pt x="336" y="136"/>
                </a:lnTo>
                <a:lnTo>
                  <a:pt x="344" y="120"/>
                </a:lnTo>
                <a:lnTo>
                  <a:pt x="376" y="120"/>
                </a:lnTo>
                <a:lnTo>
                  <a:pt x="384" y="128"/>
                </a:lnTo>
                <a:lnTo>
                  <a:pt x="400" y="136"/>
                </a:lnTo>
                <a:lnTo>
                  <a:pt x="400" y="144"/>
                </a:lnTo>
                <a:lnTo>
                  <a:pt x="408" y="144"/>
                </a:lnTo>
                <a:lnTo>
                  <a:pt x="400" y="128"/>
                </a:lnTo>
                <a:lnTo>
                  <a:pt x="408" y="120"/>
                </a:lnTo>
                <a:lnTo>
                  <a:pt x="408" y="128"/>
                </a:lnTo>
                <a:lnTo>
                  <a:pt x="416" y="128"/>
                </a:lnTo>
                <a:lnTo>
                  <a:pt x="424" y="120"/>
                </a:lnTo>
                <a:lnTo>
                  <a:pt x="432" y="120"/>
                </a:lnTo>
                <a:lnTo>
                  <a:pt x="456" y="120"/>
                </a:lnTo>
                <a:lnTo>
                  <a:pt x="456" y="112"/>
                </a:lnTo>
                <a:lnTo>
                  <a:pt x="448" y="104"/>
                </a:lnTo>
                <a:lnTo>
                  <a:pt x="432" y="104"/>
                </a:lnTo>
                <a:lnTo>
                  <a:pt x="432" y="96"/>
                </a:lnTo>
                <a:lnTo>
                  <a:pt x="432" y="72"/>
                </a:lnTo>
                <a:lnTo>
                  <a:pt x="424" y="72"/>
                </a:lnTo>
                <a:lnTo>
                  <a:pt x="416" y="80"/>
                </a:lnTo>
                <a:lnTo>
                  <a:pt x="408" y="80"/>
                </a:lnTo>
                <a:lnTo>
                  <a:pt x="400" y="80"/>
                </a:lnTo>
                <a:lnTo>
                  <a:pt x="392" y="80"/>
                </a:lnTo>
                <a:lnTo>
                  <a:pt x="376" y="80"/>
                </a:lnTo>
                <a:lnTo>
                  <a:pt x="376" y="72"/>
                </a:lnTo>
                <a:lnTo>
                  <a:pt x="376" y="56"/>
                </a:lnTo>
                <a:lnTo>
                  <a:pt x="376" y="48"/>
                </a:lnTo>
                <a:lnTo>
                  <a:pt x="360" y="56"/>
                </a:lnTo>
                <a:lnTo>
                  <a:pt x="344" y="64"/>
                </a:lnTo>
                <a:lnTo>
                  <a:pt x="312" y="64"/>
                </a:lnTo>
                <a:lnTo>
                  <a:pt x="296" y="64"/>
                </a:lnTo>
                <a:lnTo>
                  <a:pt x="264" y="96"/>
                </a:lnTo>
                <a:lnTo>
                  <a:pt x="256" y="96"/>
                </a:lnTo>
                <a:lnTo>
                  <a:pt x="248" y="96"/>
                </a:lnTo>
                <a:lnTo>
                  <a:pt x="248" y="88"/>
                </a:lnTo>
                <a:lnTo>
                  <a:pt x="240" y="88"/>
                </a:lnTo>
                <a:lnTo>
                  <a:pt x="232" y="88"/>
                </a:lnTo>
                <a:lnTo>
                  <a:pt x="232" y="96"/>
                </a:lnTo>
                <a:lnTo>
                  <a:pt x="216" y="96"/>
                </a:lnTo>
                <a:lnTo>
                  <a:pt x="208" y="88"/>
                </a:lnTo>
                <a:lnTo>
                  <a:pt x="208" y="80"/>
                </a:lnTo>
                <a:lnTo>
                  <a:pt x="200" y="80"/>
                </a:lnTo>
                <a:lnTo>
                  <a:pt x="184" y="56"/>
                </a:lnTo>
                <a:lnTo>
                  <a:pt x="168" y="56"/>
                </a:lnTo>
                <a:lnTo>
                  <a:pt x="152" y="64"/>
                </a:lnTo>
                <a:lnTo>
                  <a:pt x="152" y="56"/>
                </a:lnTo>
                <a:lnTo>
                  <a:pt x="144" y="56"/>
                </a:lnTo>
                <a:lnTo>
                  <a:pt x="136" y="72"/>
                </a:lnTo>
                <a:lnTo>
                  <a:pt x="136" y="48"/>
                </a:lnTo>
                <a:lnTo>
                  <a:pt x="136" y="56"/>
                </a:lnTo>
                <a:lnTo>
                  <a:pt x="128" y="56"/>
                </a:lnTo>
                <a:lnTo>
                  <a:pt x="128" y="48"/>
                </a:lnTo>
                <a:lnTo>
                  <a:pt x="128" y="40"/>
                </a:lnTo>
                <a:lnTo>
                  <a:pt x="136" y="40"/>
                </a:lnTo>
                <a:lnTo>
                  <a:pt x="136" y="48"/>
                </a:lnTo>
                <a:lnTo>
                  <a:pt x="144" y="40"/>
                </a:lnTo>
                <a:lnTo>
                  <a:pt x="144" y="32"/>
                </a:lnTo>
                <a:lnTo>
                  <a:pt x="152" y="32"/>
                </a:lnTo>
                <a:lnTo>
                  <a:pt x="168" y="16"/>
                </a:lnTo>
                <a:lnTo>
                  <a:pt x="168" y="8"/>
                </a:lnTo>
                <a:lnTo>
                  <a:pt x="176" y="8"/>
                </a:lnTo>
                <a:lnTo>
                  <a:pt x="184" y="0"/>
                </a:lnTo>
                <a:lnTo>
                  <a:pt x="176" y="0"/>
                </a:lnTo>
                <a:lnTo>
                  <a:pt x="152" y="0"/>
                </a:lnTo>
                <a:lnTo>
                  <a:pt x="128" y="16"/>
                </a:lnTo>
                <a:lnTo>
                  <a:pt x="120" y="24"/>
                </a:lnTo>
                <a:lnTo>
                  <a:pt x="112" y="24"/>
                </a:lnTo>
                <a:lnTo>
                  <a:pt x="96" y="56"/>
                </a:lnTo>
                <a:lnTo>
                  <a:pt x="80" y="64"/>
                </a:lnTo>
                <a:lnTo>
                  <a:pt x="72" y="72"/>
                </a:lnTo>
                <a:lnTo>
                  <a:pt x="64" y="72"/>
                </a:lnTo>
                <a:lnTo>
                  <a:pt x="56" y="72"/>
                </a:lnTo>
                <a:lnTo>
                  <a:pt x="40" y="80"/>
                </a:lnTo>
                <a:lnTo>
                  <a:pt x="32" y="88"/>
                </a:lnTo>
                <a:lnTo>
                  <a:pt x="8" y="96"/>
                </a:lnTo>
                <a:lnTo>
                  <a:pt x="0" y="10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7431626" y="2745167"/>
            <a:ext cx="556211" cy="622153"/>
          </a:xfrm>
          <a:custGeom>
            <a:avLst/>
            <a:gdLst>
              <a:gd name="T0" fmla="*/ 2147483647 w 336"/>
              <a:gd name="T1" fmla="*/ 2147483647 h 376"/>
              <a:gd name="T2" fmla="*/ 2147483647 w 336"/>
              <a:gd name="T3" fmla="*/ 2147483647 h 376"/>
              <a:gd name="T4" fmla="*/ 2147483647 w 336"/>
              <a:gd name="T5" fmla="*/ 2147483647 h 376"/>
              <a:gd name="T6" fmla="*/ 2147483647 w 336"/>
              <a:gd name="T7" fmla="*/ 2147483647 h 376"/>
              <a:gd name="T8" fmla="*/ 2147483647 w 336"/>
              <a:gd name="T9" fmla="*/ 2147483647 h 376"/>
              <a:gd name="T10" fmla="*/ 2147483647 w 336"/>
              <a:gd name="T11" fmla="*/ 2147483647 h 376"/>
              <a:gd name="T12" fmla="*/ 2147483647 w 336"/>
              <a:gd name="T13" fmla="*/ 2147483647 h 376"/>
              <a:gd name="T14" fmla="*/ 2147483647 w 336"/>
              <a:gd name="T15" fmla="*/ 2147483647 h 376"/>
              <a:gd name="T16" fmla="*/ 2147483647 w 336"/>
              <a:gd name="T17" fmla="*/ 2147483647 h 376"/>
              <a:gd name="T18" fmla="*/ 2147483647 w 336"/>
              <a:gd name="T19" fmla="*/ 2147483647 h 376"/>
              <a:gd name="T20" fmla="*/ 2147483647 w 336"/>
              <a:gd name="T21" fmla="*/ 2147483647 h 376"/>
              <a:gd name="T22" fmla="*/ 2147483647 w 336"/>
              <a:gd name="T23" fmla="*/ 2147483647 h 376"/>
              <a:gd name="T24" fmla="*/ 2147483647 w 336"/>
              <a:gd name="T25" fmla="*/ 2147483647 h 376"/>
              <a:gd name="T26" fmla="*/ 2147483647 w 336"/>
              <a:gd name="T27" fmla="*/ 2147483647 h 376"/>
              <a:gd name="T28" fmla="*/ 2147483647 w 336"/>
              <a:gd name="T29" fmla="*/ 2147483647 h 376"/>
              <a:gd name="T30" fmla="*/ 2147483647 w 336"/>
              <a:gd name="T31" fmla="*/ 0 h 376"/>
              <a:gd name="T32" fmla="*/ 2147483647 w 336"/>
              <a:gd name="T33" fmla="*/ 2147483647 h 376"/>
              <a:gd name="T34" fmla="*/ 2147483647 w 336"/>
              <a:gd name="T35" fmla="*/ 2147483647 h 376"/>
              <a:gd name="T36" fmla="*/ 2147483647 w 336"/>
              <a:gd name="T37" fmla="*/ 2147483647 h 376"/>
              <a:gd name="T38" fmla="*/ 2147483647 w 336"/>
              <a:gd name="T39" fmla="*/ 2147483647 h 376"/>
              <a:gd name="T40" fmla="*/ 2147483647 w 336"/>
              <a:gd name="T41" fmla="*/ 2147483647 h 376"/>
              <a:gd name="T42" fmla="*/ 2147483647 w 336"/>
              <a:gd name="T43" fmla="*/ 2147483647 h 376"/>
              <a:gd name="T44" fmla="*/ 2147483647 w 336"/>
              <a:gd name="T45" fmla="*/ 2147483647 h 376"/>
              <a:gd name="T46" fmla="*/ 2147483647 w 336"/>
              <a:gd name="T47" fmla="*/ 2147483647 h 376"/>
              <a:gd name="T48" fmla="*/ 2147483647 w 336"/>
              <a:gd name="T49" fmla="*/ 2147483647 h 376"/>
              <a:gd name="T50" fmla="*/ 2147483647 w 336"/>
              <a:gd name="T51" fmla="*/ 2147483647 h 376"/>
              <a:gd name="T52" fmla="*/ 2147483647 w 336"/>
              <a:gd name="T53" fmla="*/ 2147483647 h 376"/>
              <a:gd name="T54" fmla="*/ 2147483647 w 336"/>
              <a:gd name="T55" fmla="*/ 2147483647 h 376"/>
              <a:gd name="T56" fmla="*/ 2147483647 w 336"/>
              <a:gd name="T57" fmla="*/ 2147483647 h 376"/>
              <a:gd name="T58" fmla="*/ 2147483647 w 336"/>
              <a:gd name="T59" fmla="*/ 2147483647 h 376"/>
              <a:gd name="T60" fmla="*/ 2147483647 w 336"/>
              <a:gd name="T61" fmla="*/ 2147483647 h 376"/>
              <a:gd name="T62" fmla="*/ 2147483647 w 336"/>
              <a:gd name="T63" fmla="*/ 2147483647 h 376"/>
              <a:gd name="T64" fmla="*/ 2147483647 w 336"/>
              <a:gd name="T65" fmla="*/ 2147483647 h 376"/>
              <a:gd name="T66" fmla="*/ 2147483647 w 336"/>
              <a:gd name="T67" fmla="*/ 2147483647 h 376"/>
              <a:gd name="T68" fmla="*/ 2147483647 w 336"/>
              <a:gd name="T69" fmla="*/ 2147483647 h 376"/>
              <a:gd name="T70" fmla="*/ 2147483647 w 336"/>
              <a:gd name="T71" fmla="*/ 2147483647 h 376"/>
              <a:gd name="T72" fmla="*/ 2147483647 w 336"/>
              <a:gd name="T73" fmla="*/ 2147483647 h 376"/>
              <a:gd name="T74" fmla="*/ 2147483647 w 336"/>
              <a:gd name="T75" fmla="*/ 2147483647 h 376"/>
              <a:gd name="T76" fmla="*/ 2147483647 w 336"/>
              <a:gd name="T77" fmla="*/ 2147483647 h 376"/>
              <a:gd name="T78" fmla="*/ 2147483647 w 336"/>
              <a:gd name="T79" fmla="*/ 2147483647 h 376"/>
              <a:gd name="T80" fmla="*/ 2147483647 w 336"/>
              <a:gd name="T81" fmla="*/ 2147483647 h 376"/>
              <a:gd name="T82" fmla="*/ 2147483647 w 336"/>
              <a:gd name="T83" fmla="*/ 2147483647 h 376"/>
              <a:gd name="T84" fmla="*/ 2147483647 w 336"/>
              <a:gd name="T85" fmla="*/ 2147483647 h 376"/>
              <a:gd name="T86" fmla="*/ 2147483647 w 336"/>
              <a:gd name="T87" fmla="*/ 2147483647 h 376"/>
              <a:gd name="T88" fmla="*/ 2147483647 w 336"/>
              <a:gd name="T89" fmla="*/ 2147483647 h 376"/>
              <a:gd name="T90" fmla="*/ 2147483647 w 336"/>
              <a:gd name="T91" fmla="*/ 2147483647 h 376"/>
              <a:gd name="T92" fmla="*/ 2147483647 w 336"/>
              <a:gd name="T93" fmla="*/ 2147483647 h 376"/>
              <a:gd name="T94" fmla="*/ 0 w 336"/>
              <a:gd name="T95" fmla="*/ 2147483647 h 37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6"/>
              <a:gd name="T145" fmla="*/ 0 h 376"/>
              <a:gd name="T146" fmla="*/ 336 w 336"/>
              <a:gd name="T147" fmla="*/ 376 h 37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6" h="376">
                <a:moveTo>
                  <a:pt x="96" y="64"/>
                </a:moveTo>
                <a:lnTo>
                  <a:pt x="96" y="64"/>
                </a:lnTo>
                <a:lnTo>
                  <a:pt x="104" y="64"/>
                </a:lnTo>
                <a:lnTo>
                  <a:pt x="104" y="56"/>
                </a:lnTo>
                <a:lnTo>
                  <a:pt x="128" y="56"/>
                </a:lnTo>
                <a:lnTo>
                  <a:pt x="136" y="72"/>
                </a:lnTo>
                <a:lnTo>
                  <a:pt x="144" y="72"/>
                </a:lnTo>
                <a:lnTo>
                  <a:pt x="152" y="64"/>
                </a:lnTo>
                <a:lnTo>
                  <a:pt x="160" y="72"/>
                </a:lnTo>
                <a:lnTo>
                  <a:pt x="144" y="72"/>
                </a:lnTo>
                <a:lnTo>
                  <a:pt x="136" y="80"/>
                </a:lnTo>
                <a:lnTo>
                  <a:pt x="144" y="80"/>
                </a:lnTo>
                <a:lnTo>
                  <a:pt x="152" y="80"/>
                </a:lnTo>
                <a:lnTo>
                  <a:pt x="160" y="72"/>
                </a:lnTo>
                <a:lnTo>
                  <a:pt x="168" y="80"/>
                </a:lnTo>
                <a:lnTo>
                  <a:pt x="176" y="80"/>
                </a:lnTo>
                <a:lnTo>
                  <a:pt x="192" y="72"/>
                </a:lnTo>
                <a:lnTo>
                  <a:pt x="198" y="64"/>
                </a:lnTo>
                <a:lnTo>
                  <a:pt x="208" y="64"/>
                </a:lnTo>
                <a:lnTo>
                  <a:pt x="224" y="64"/>
                </a:lnTo>
                <a:lnTo>
                  <a:pt x="240" y="48"/>
                </a:lnTo>
                <a:lnTo>
                  <a:pt x="278" y="6"/>
                </a:lnTo>
                <a:lnTo>
                  <a:pt x="312" y="0"/>
                </a:lnTo>
                <a:lnTo>
                  <a:pt x="336" y="136"/>
                </a:lnTo>
                <a:lnTo>
                  <a:pt x="328" y="136"/>
                </a:lnTo>
                <a:lnTo>
                  <a:pt x="328" y="144"/>
                </a:lnTo>
                <a:lnTo>
                  <a:pt x="336" y="152"/>
                </a:lnTo>
                <a:lnTo>
                  <a:pt x="336" y="176"/>
                </a:lnTo>
                <a:lnTo>
                  <a:pt x="328" y="176"/>
                </a:lnTo>
                <a:lnTo>
                  <a:pt x="328" y="216"/>
                </a:lnTo>
                <a:lnTo>
                  <a:pt x="328" y="224"/>
                </a:lnTo>
                <a:lnTo>
                  <a:pt x="328" y="240"/>
                </a:lnTo>
                <a:lnTo>
                  <a:pt x="312" y="256"/>
                </a:lnTo>
                <a:lnTo>
                  <a:pt x="304" y="264"/>
                </a:lnTo>
                <a:lnTo>
                  <a:pt x="296" y="272"/>
                </a:lnTo>
                <a:lnTo>
                  <a:pt x="288" y="272"/>
                </a:lnTo>
                <a:lnTo>
                  <a:pt x="272" y="288"/>
                </a:lnTo>
                <a:lnTo>
                  <a:pt x="264" y="312"/>
                </a:lnTo>
                <a:lnTo>
                  <a:pt x="264" y="328"/>
                </a:lnTo>
                <a:lnTo>
                  <a:pt x="256" y="328"/>
                </a:lnTo>
                <a:lnTo>
                  <a:pt x="256" y="312"/>
                </a:lnTo>
                <a:lnTo>
                  <a:pt x="240" y="312"/>
                </a:lnTo>
                <a:lnTo>
                  <a:pt x="240" y="328"/>
                </a:lnTo>
                <a:lnTo>
                  <a:pt x="240" y="336"/>
                </a:lnTo>
                <a:lnTo>
                  <a:pt x="240" y="344"/>
                </a:lnTo>
                <a:lnTo>
                  <a:pt x="240" y="360"/>
                </a:lnTo>
                <a:lnTo>
                  <a:pt x="232" y="368"/>
                </a:lnTo>
                <a:lnTo>
                  <a:pt x="224" y="376"/>
                </a:lnTo>
                <a:lnTo>
                  <a:pt x="216" y="376"/>
                </a:lnTo>
                <a:lnTo>
                  <a:pt x="208" y="376"/>
                </a:lnTo>
                <a:lnTo>
                  <a:pt x="200" y="368"/>
                </a:lnTo>
                <a:lnTo>
                  <a:pt x="192" y="368"/>
                </a:lnTo>
                <a:lnTo>
                  <a:pt x="192" y="360"/>
                </a:lnTo>
                <a:lnTo>
                  <a:pt x="184" y="352"/>
                </a:lnTo>
                <a:lnTo>
                  <a:pt x="176" y="352"/>
                </a:lnTo>
                <a:lnTo>
                  <a:pt x="168" y="368"/>
                </a:lnTo>
                <a:lnTo>
                  <a:pt x="160" y="368"/>
                </a:lnTo>
                <a:lnTo>
                  <a:pt x="144" y="368"/>
                </a:lnTo>
                <a:lnTo>
                  <a:pt x="136" y="360"/>
                </a:lnTo>
                <a:lnTo>
                  <a:pt x="128" y="360"/>
                </a:lnTo>
                <a:lnTo>
                  <a:pt x="128" y="368"/>
                </a:lnTo>
                <a:lnTo>
                  <a:pt x="120" y="368"/>
                </a:lnTo>
                <a:lnTo>
                  <a:pt x="104" y="360"/>
                </a:lnTo>
                <a:lnTo>
                  <a:pt x="80" y="360"/>
                </a:lnTo>
                <a:lnTo>
                  <a:pt x="80" y="352"/>
                </a:lnTo>
                <a:lnTo>
                  <a:pt x="72" y="336"/>
                </a:lnTo>
                <a:lnTo>
                  <a:pt x="48" y="336"/>
                </a:lnTo>
                <a:lnTo>
                  <a:pt x="32" y="336"/>
                </a:lnTo>
                <a:lnTo>
                  <a:pt x="0" y="80"/>
                </a:lnTo>
                <a:lnTo>
                  <a:pt x="96" y="64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8026542" y="2071407"/>
            <a:ext cx="807079" cy="713899"/>
          </a:xfrm>
          <a:custGeom>
            <a:avLst/>
            <a:gdLst>
              <a:gd name="T0" fmla="*/ 2147483647 w 488"/>
              <a:gd name="T1" fmla="*/ 2147483647 h 432"/>
              <a:gd name="T2" fmla="*/ 2147483647 w 488"/>
              <a:gd name="T3" fmla="*/ 2147483647 h 432"/>
              <a:gd name="T4" fmla="*/ 2147483647 w 488"/>
              <a:gd name="T5" fmla="*/ 2147483647 h 432"/>
              <a:gd name="T6" fmla="*/ 2147483647 w 488"/>
              <a:gd name="T7" fmla="*/ 2147483647 h 432"/>
              <a:gd name="T8" fmla="*/ 2147483647 w 488"/>
              <a:gd name="T9" fmla="*/ 2147483647 h 432"/>
              <a:gd name="T10" fmla="*/ 2147483647 w 488"/>
              <a:gd name="T11" fmla="*/ 2147483647 h 432"/>
              <a:gd name="T12" fmla="*/ 2147483647 w 488"/>
              <a:gd name="T13" fmla="*/ 2147483647 h 432"/>
              <a:gd name="T14" fmla="*/ 2147483647 w 488"/>
              <a:gd name="T15" fmla="*/ 2147483647 h 432"/>
              <a:gd name="T16" fmla="*/ 2147483647 w 488"/>
              <a:gd name="T17" fmla="*/ 2147483647 h 432"/>
              <a:gd name="T18" fmla="*/ 2147483647 w 488"/>
              <a:gd name="T19" fmla="*/ 2147483647 h 432"/>
              <a:gd name="T20" fmla="*/ 2147483647 w 488"/>
              <a:gd name="T21" fmla="*/ 2147483647 h 432"/>
              <a:gd name="T22" fmla="*/ 2147483647 w 488"/>
              <a:gd name="T23" fmla="*/ 2147483647 h 432"/>
              <a:gd name="T24" fmla="*/ 2147483647 w 488"/>
              <a:gd name="T25" fmla="*/ 2147483647 h 432"/>
              <a:gd name="T26" fmla="*/ 2147483647 w 488"/>
              <a:gd name="T27" fmla="*/ 2147483647 h 432"/>
              <a:gd name="T28" fmla="*/ 2147483647 w 488"/>
              <a:gd name="T29" fmla="*/ 2147483647 h 432"/>
              <a:gd name="T30" fmla="*/ 2147483647 w 488"/>
              <a:gd name="T31" fmla="*/ 2147483647 h 432"/>
              <a:gd name="T32" fmla="*/ 2147483647 w 488"/>
              <a:gd name="T33" fmla="*/ 2147483647 h 432"/>
              <a:gd name="T34" fmla="*/ 2147483647 w 488"/>
              <a:gd name="T35" fmla="*/ 2147483647 h 432"/>
              <a:gd name="T36" fmla="*/ 2147483647 w 488"/>
              <a:gd name="T37" fmla="*/ 2147483647 h 432"/>
              <a:gd name="T38" fmla="*/ 2147483647 w 488"/>
              <a:gd name="T39" fmla="*/ 2147483647 h 432"/>
              <a:gd name="T40" fmla="*/ 2147483647 w 488"/>
              <a:gd name="T41" fmla="*/ 2147483647 h 432"/>
              <a:gd name="T42" fmla="*/ 2147483647 w 488"/>
              <a:gd name="T43" fmla="*/ 0 h 432"/>
              <a:gd name="T44" fmla="*/ 2147483647 w 488"/>
              <a:gd name="T45" fmla="*/ 2147483647 h 432"/>
              <a:gd name="T46" fmla="*/ 2147483647 w 488"/>
              <a:gd name="T47" fmla="*/ 2147483647 h 432"/>
              <a:gd name="T48" fmla="*/ 2147483647 w 488"/>
              <a:gd name="T49" fmla="*/ 2147483647 h 432"/>
              <a:gd name="T50" fmla="*/ 2147483647 w 488"/>
              <a:gd name="T51" fmla="*/ 2147483647 h 432"/>
              <a:gd name="T52" fmla="*/ 2147483647 w 488"/>
              <a:gd name="T53" fmla="*/ 2147483647 h 432"/>
              <a:gd name="T54" fmla="*/ 2147483647 w 488"/>
              <a:gd name="T55" fmla="*/ 2147483647 h 432"/>
              <a:gd name="T56" fmla="*/ 2147483647 w 488"/>
              <a:gd name="T57" fmla="*/ 2147483647 h 432"/>
              <a:gd name="T58" fmla="*/ 2147483647 w 488"/>
              <a:gd name="T59" fmla="*/ 2147483647 h 432"/>
              <a:gd name="T60" fmla="*/ 2147483647 w 488"/>
              <a:gd name="T61" fmla="*/ 2147483647 h 432"/>
              <a:gd name="T62" fmla="*/ 2147483647 w 488"/>
              <a:gd name="T63" fmla="*/ 2147483647 h 432"/>
              <a:gd name="T64" fmla="*/ 2147483647 w 488"/>
              <a:gd name="T65" fmla="*/ 2147483647 h 432"/>
              <a:gd name="T66" fmla="*/ 2147483647 w 488"/>
              <a:gd name="T67" fmla="*/ 2147483647 h 432"/>
              <a:gd name="T68" fmla="*/ 2147483647 w 488"/>
              <a:gd name="T69" fmla="*/ 2147483647 h 432"/>
              <a:gd name="T70" fmla="*/ 2147483647 w 488"/>
              <a:gd name="T71" fmla="*/ 2147483647 h 432"/>
              <a:gd name="T72" fmla="*/ 2147483647 w 488"/>
              <a:gd name="T73" fmla="*/ 2147483647 h 432"/>
              <a:gd name="T74" fmla="*/ 2147483647 w 488"/>
              <a:gd name="T75" fmla="*/ 2147483647 h 432"/>
              <a:gd name="T76" fmla="*/ 2147483647 w 488"/>
              <a:gd name="T77" fmla="*/ 2147483647 h 432"/>
              <a:gd name="T78" fmla="*/ 2147483647 w 488"/>
              <a:gd name="T79" fmla="*/ 2147483647 h 432"/>
              <a:gd name="T80" fmla="*/ 2147483647 w 488"/>
              <a:gd name="T81" fmla="*/ 2147483647 h 432"/>
              <a:gd name="T82" fmla="*/ 2147483647 w 488"/>
              <a:gd name="T83" fmla="*/ 2147483647 h 432"/>
              <a:gd name="T84" fmla="*/ 2147483647 w 488"/>
              <a:gd name="T85" fmla="*/ 2147483647 h 432"/>
              <a:gd name="T86" fmla="*/ 2147483647 w 488"/>
              <a:gd name="T87" fmla="*/ 2147483647 h 432"/>
              <a:gd name="T88" fmla="*/ 2147483647 w 488"/>
              <a:gd name="T89" fmla="*/ 2147483647 h 432"/>
              <a:gd name="T90" fmla="*/ 2147483647 w 488"/>
              <a:gd name="T91" fmla="*/ 2147483647 h 432"/>
              <a:gd name="T92" fmla="*/ 2147483647 w 488"/>
              <a:gd name="T93" fmla="*/ 2147483647 h 432"/>
              <a:gd name="T94" fmla="*/ 2147483647 w 488"/>
              <a:gd name="T95" fmla="*/ 2147483647 h 432"/>
              <a:gd name="T96" fmla="*/ 2147483647 w 488"/>
              <a:gd name="T97" fmla="*/ 2147483647 h 432"/>
              <a:gd name="T98" fmla="*/ 0 w 488"/>
              <a:gd name="T99" fmla="*/ 2147483647 h 432"/>
              <a:gd name="T100" fmla="*/ 2147483647 w 488"/>
              <a:gd name="T101" fmla="*/ 2147483647 h 43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88"/>
              <a:gd name="T154" fmla="*/ 0 h 432"/>
              <a:gd name="T155" fmla="*/ 488 w 488"/>
              <a:gd name="T156" fmla="*/ 432 h 43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88" h="432">
                <a:moveTo>
                  <a:pt x="112" y="376"/>
                </a:moveTo>
                <a:lnTo>
                  <a:pt x="320" y="336"/>
                </a:lnTo>
                <a:lnTo>
                  <a:pt x="328" y="328"/>
                </a:lnTo>
                <a:lnTo>
                  <a:pt x="336" y="328"/>
                </a:lnTo>
                <a:lnTo>
                  <a:pt x="344" y="344"/>
                </a:lnTo>
                <a:lnTo>
                  <a:pt x="352" y="344"/>
                </a:lnTo>
                <a:lnTo>
                  <a:pt x="360" y="352"/>
                </a:lnTo>
                <a:lnTo>
                  <a:pt x="360" y="368"/>
                </a:lnTo>
                <a:lnTo>
                  <a:pt x="368" y="376"/>
                </a:lnTo>
                <a:lnTo>
                  <a:pt x="376" y="376"/>
                </a:lnTo>
                <a:lnTo>
                  <a:pt x="392" y="384"/>
                </a:lnTo>
                <a:lnTo>
                  <a:pt x="464" y="408"/>
                </a:lnTo>
                <a:lnTo>
                  <a:pt x="464" y="432"/>
                </a:lnTo>
                <a:lnTo>
                  <a:pt x="472" y="424"/>
                </a:lnTo>
                <a:lnTo>
                  <a:pt x="480" y="400"/>
                </a:lnTo>
                <a:lnTo>
                  <a:pt x="472" y="392"/>
                </a:lnTo>
                <a:lnTo>
                  <a:pt x="488" y="376"/>
                </a:lnTo>
                <a:lnTo>
                  <a:pt x="480" y="368"/>
                </a:lnTo>
                <a:lnTo>
                  <a:pt x="464" y="296"/>
                </a:lnTo>
                <a:lnTo>
                  <a:pt x="464" y="224"/>
                </a:lnTo>
                <a:lnTo>
                  <a:pt x="456" y="200"/>
                </a:lnTo>
                <a:lnTo>
                  <a:pt x="448" y="152"/>
                </a:lnTo>
                <a:lnTo>
                  <a:pt x="448" y="136"/>
                </a:lnTo>
                <a:lnTo>
                  <a:pt x="440" y="136"/>
                </a:lnTo>
                <a:lnTo>
                  <a:pt x="440" y="144"/>
                </a:lnTo>
                <a:lnTo>
                  <a:pt x="432" y="136"/>
                </a:lnTo>
                <a:lnTo>
                  <a:pt x="424" y="96"/>
                </a:lnTo>
                <a:lnTo>
                  <a:pt x="424" y="72"/>
                </a:lnTo>
                <a:lnTo>
                  <a:pt x="416" y="56"/>
                </a:lnTo>
                <a:lnTo>
                  <a:pt x="408" y="0"/>
                </a:lnTo>
                <a:lnTo>
                  <a:pt x="320" y="16"/>
                </a:lnTo>
                <a:lnTo>
                  <a:pt x="296" y="24"/>
                </a:lnTo>
                <a:lnTo>
                  <a:pt x="264" y="72"/>
                </a:lnTo>
                <a:lnTo>
                  <a:pt x="248" y="96"/>
                </a:lnTo>
                <a:lnTo>
                  <a:pt x="240" y="112"/>
                </a:lnTo>
                <a:lnTo>
                  <a:pt x="216" y="136"/>
                </a:lnTo>
                <a:lnTo>
                  <a:pt x="224" y="136"/>
                </a:lnTo>
                <a:lnTo>
                  <a:pt x="232" y="144"/>
                </a:lnTo>
                <a:lnTo>
                  <a:pt x="232" y="160"/>
                </a:lnTo>
                <a:lnTo>
                  <a:pt x="224" y="160"/>
                </a:lnTo>
                <a:lnTo>
                  <a:pt x="232" y="168"/>
                </a:lnTo>
                <a:lnTo>
                  <a:pt x="232" y="184"/>
                </a:lnTo>
                <a:lnTo>
                  <a:pt x="232" y="192"/>
                </a:lnTo>
                <a:lnTo>
                  <a:pt x="224" y="192"/>
                </a:lnTo>
                <a:lnTo>
                  <a:pt x="208" y="208"/>
                </a:lnTo>
                <a:lnTo>
                  <a:pt x="200" y="224"/>
                </a:lnTo>
                <a:lnTo>
                  <a:pt x="184" y="232"/>
                </a:lnTo>
                <a:lnTo>
                  <a:pt x="176" y="232"/>
                </a:lnTo>
                <a:lnTo>
                  <a:pt x="168" y="232"/>
                </a:lnTo>
                <a:lnTo>
                  <a:pt x="160" y="232"/>
                </a:lnTo>
                <a:lnTo>
                  <a:pt x="152" y="240"/>
                </a:lnTo>
                <a:lnTo>
                  <a:pt x="136" y="240"/>
                </a:lnTo>
                <a:lnTo>
                  <a:pt x="128" y="232"/>
                </a:lnTo>
                <a:lnTo>
                  <a:pt x="80" y="232"/>
                </a:lnTo>
                <a:lnTo>
                  <a:pt x="48" y="256"/>
                </a:lnTo>
                <a:lnTo>
                  <a:pt x="40" y="264"/>
                </a:lnTo>
                <a:lnTo>
                  <a:pt x="40" y="272"/>
                </a:lnTo>
                <a:lnTo>
                  <a:pt x="48" y="280"/>
                </a:lnTo>
                <a:lnTo>
                  <a:pt x="56" y="288"/>
                </a:lnTo>
                <a:lnTo>
                  <a:pt x="56" y="296"/>
                </a:lnTo>
                <a:lnTo>
                  <a:pt x="56" y="304"/>
                </a:lnTo>
                <a:lnTo>
                  <a:pt x="56" y="312"/>
                </a:lnTo>
                <a:lnTo>
                  <a:pt x="48" y="320"/>
                </a:lnTo>
                <a:lnTo>
                  <a:pt x="40" y="328"/>
                </a:lnTo>
                <a:lnTo>
                  <a:pt x="32" y="344"/>
                </a:lnTo>
                <a:lnTo>
                  <a:pt x="24" y="352"/>
                </a:lnTo>
                <a:lnTo>
                  <a:pt x="8" y="368"/>
                </a:lnTo>
                <a:lnTo>
                  <a:pt x="0" y="368"/>
                </a:lnTo>
                <a:lnTo>
                  <a:pt x="8" y="392"/>
                </a:lnTo>
                <a:lnTo>
                  <a:pt x="112" y="376"/>
                </a:lnTo>
                <a:close/>
              </a:path>
            </a:pathLst>
          </a:custGeom>
          <a:pattFill prst="dkHorz">
            <a:fgClr>
              <a:srgbClr val="00B050"/>
            </a:fgClr>
            <a:bgClr>
              <a:srgbClr val="92D050"/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7087577" y="2851248"/>
            <a:ext cx="397088" cy="713899"/>
          </a:xfrm>
          <a:custGeom>
            <a:avLst/>
            <a:gdLst>
              <a:gd name="T0" fmla="*/ 0 w 240"/>
              <a:gd name="T1" fmla="*/ 2147483647 h 432"/>
              <a:gd name="T2" fmla="*/ 0 w 240"/>
              <a:gd name="T3" fmla="*/ 2147483647 h 432"/>
              <a:gd name="T4" fmla="*/ 2147483647 w 240"/>
              <a:gd name="T5" fmla="*/ 2147483647 h 432"/>
              <a:gd name="T6" fmla="*/ 2147483647 w 240"/>
              <a:gd name="T7" fmla="*/ 2147483647 h 432"/>
              <a:gd name="T8" fmla="*/ 2147483647 w 240"/>
              <a:gd name="T9" fmla="*/ 2147483647 h 432"/>
              <a:gd name="T10" fmla="*/ 2147483647 w 240"/>
              <a:gd name="T11" fmla="*/ 2147483647 h 432"/>
              <a:gd name="T12" fmla="*/ 2147483647 w 240"/>
              <a:gd name="T13" fmla="*/ 2147483647 h 432"/>
              <a:gd name="T14" fmla="*/ 2147483647 w 240"/>
              <a:gd name="T15" fmla="*/ 2147483647 h 432"/>
              <a:gd name="T16" fmla="*/ 2147483647 w 240"/>
              <a:gd name="T17" fmla="*/ 2147483647 h 432"/>
              <a:gd name="T18" fmla="*/ 2147483647 w 240"/>
              <a:gd name="T19" fmla="*/ 2147483647 h 432"/>
              <a:gd name="T20" fmla="*/ 2147483647 w 240"/>
              <a:gd name="T21" fmla="*/ 2147483647 h 432"/>
              <a:gd name="T22" fmla="*/ 2147483647 w 240"/>
              <a:gd name="T23" fmla="*/ 2147483647 h 432"/>
              <a:gd name="T24" fmla="*/ 2147483647 w 240"/>
              <a:gd name="T25" fmla="*/ 2147483647 h 432"/>
              <a:gd name="T26" fmla="*/ 2147483647 w 240"/>
              <a:gd name="T27" fmla="*/ 0 h 432"/>
              <a:gd name="T28" fmla="*/ 2147483647 w 240"/>
              <a:gd name="T29" fmla="*/ 2147483647 h 432"/>
              <a:gd name="T30" fmla="*/ 2147483647 w 240"/>
              <a:gd name="T31" fmla="*/ 2147483647 h 432"/>
              <a:gd name="T32" fmla="*/ 2147483647 w 240"/>
              <a:gd name="T33" fmla="*/ 2147483647 h 432"/>
              <a:gd name="T34" fmla="*/ 2147483647 w 240"/>
              <a:gd name="T35" fmla="*/ 2147483647 h 432"/>
              <a:gd name="T36" fmla="*/ 2147483647 w 240"/>
              <a:gd name="T37" fmla="*/ 2147483647 h 432"/>
              <a:gd name="T38" fmla="*/ 2147483647 w 240"/>
              <a:gd name="T39" fmla="*/ 2147483647 h 432"/>
              <a:gd name="T40" fmla="*/ 2147483647 w 240"/>
              <a:gd name="T41" fmla="*/ 2147483647 h 432"/>
              <a:gd name="T42" fmla="*/ 2147483647 w 240"/>
              <a:gd name="T43" fmla="*/ 2147483647 h 432"/>
              <a:gd name="T44" fmla="*/ 2147483647 w 240"/>
              <a:gd name="T45" fmla="*/ 2147483647 h 432"/>
              <a:gd name="T46" fmla="*/ 2147483647 w 240"/>
              <a:gd name="T47" fmla="*/ 2147483647 h 432"/>
              <a:gd name="T48" fmla="*/ 2147483647 w 240"/>
              <a:gd name="T49" fmla="*/ 2147483647 h 432"/>
              <a:gd name="T50" fmla="*/ 2147483647 w 240"/>
              <a:gd name="T51" fmla="*/ 2147483647 h 432"/>
              <a:gd name="T52" fmla="*/ 2147483647 w 240"/>
              <a:gd name="T53" fmla="*/ 2147483647 h 432"/>
              <a:gd name="T54" fmla="*/ 2147483647 w 240"/>
              <a:gd name="T55" fmla="*/ 2147483647 h 432"/>
              <a:gd name="T56" fmla="*/ 2147483647 w 240"/>
              <a:gd name="T57" fmla="*/ 2147483647 h 432"/>
              <a:gd name="T58" fmla="*/ 2147483647 w 240"/>
              <a:gd name="T59" fmla="*/ 2147483647 h 432"/>
              <a:gd name="T60" fmla="*/ 2147483647 w 240"/>
              <a:gd name="T61" fmla="*/ 2147483647 h 432"/>
              <a:gd name="T62" fmla="*/ 2147483647 w 240"/>
              <a:gd name="T63" fmla="*/ 2147483647 h 432"/>
              <a:gd name="T64" fmla="*/ 2147483647 w 240"/>
              <a:gd name="T65" fmla="*/ 2147483647 h 432"/>
              <a:gd name="T66" fmla="*/ 2147483647 w 240"/>
              <a:gd name="T67" fmla="*/ 2147483647 h 432"/>
              <a:gd name="T68" fmla="*/ 2147483647 w 240"/>
              <a:gd name="T69" fmla="*/ 2147483647 h 432"/>
              <a:gd name="T70" fmla="*/ 2147483647 w 240"/>
              <a:gd name="T71" fmla="*/ 2147483647 h 432"/>
              <a:gd name="T72" fmla="*/ 2147483647 w 240"/>
              <a:gd name="T73" fmla="*/ 2147483647 h 432"/>
              <a:gd name="T74" fmla="*/ 2147483647 w 240"/>
              <a:gd name="T75" fmla="*/ 2147483647 h 432"/>
              <a:gd name="T76" fmla="*/ 2147483647 w 240"/>
              <a:gd name="T77" fmla="*/ 2147483647 h 432"/>
              <a:gd name="T78" fmla="*/ 2147483647 w 240"/>
              <a:gd name="T79" fmla="*/ 2147483647 h 432"/>
              <a:gd name="T80" fmla="*/ 2147483647 w 240"/>
              <a:gd name="T81" fmla="*/ 2147483647 h 4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0"/>
              <a:gd name="T124" fmla="*/ 0 h 432"/>
              <a:gd name="T125" fmla="*/ 240 w 240"/>
              <a:gd name="T126" fmla="*/ 432 h 4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0" h="432">
                <a:moveTo>
                  <a:pt x="0" y="424"/>
                </a:moveTo>
                <a:lnTo>
                  <a:pt x="0" y="424"/>
                </a:lnTo>
                <a:lnTo>
                  <a:pt x="0" y="416"/>
                </a:lnTo>
                <a:lnTo>
                  <a:pt x="0" y="408"/>
                </a:lnTo>
                <a:lnTo>
                  <a:pt x="8" y="408"/>
                </a:lnTo>
                <a:lnTo>
                  <a:pt x="8" y="400"/>
                </a:lnTo>
                <a:lnTo>
                  <a:pt x="8" y="384"/>
                </a:lnTo>
                <a:lnTo>
                  <a:pt x="16" y="376"/>
                </a:lnTo>
                <a:lnTo>
                  <a:pt x="24" y="352"/>
                </a:lnTo>
                <a:lnTo>
                  <a:pt x="32" y="344"/>
                </a:lnTo>
                <a:lnTo>
                  <a:pt x="32" y="336"/>
                </a:lnTo>
                <a:lnTo>
                  <a:pt x="32" y="328"/>
                </a:lnTo>
                <a:lnTo>
                  <a:pt x="32" y="312"/>
                </a:lnTo>
                <a:lnTo>
                  <a:pt x="32" y="296"/>
                </a:lnTo>
                <a:lnTo>
                  <a:pt x="24" y="296"/>
                </a:lnTo>
                <a:lnTo>
                  <a:pt x="24" y="288"/>
                </a:lnTo>
                <a:lnTo>
                  <a:pt x="24" y="272"/>
                </a:lnTo>
                <a:lnTo>
                  <a:pt x="24" y="264"/>
                </a:lnTo>
                <a:lnTo>
                  <a:pt x="8" y="24"/>
                </a:lnTo>
                <a:lnTo>
                  <a:pt x="8" y="32"/>
                </a:lnTo>
                <a:lnTo>
                  <a:pt x="8" y="40"/>
                </a:lnTo>
                <a:lnTo>
                  <a:pt x="24" y="32"/>
                </a:lnTo>
                <a:lnTo>
                  <a:pt x="40" y="32"/>
                </a:lnTo>
                <a:lnTo>
                  <a:pt x="56" y="16"/>
                </a:lnTo>
                <a:lnTo>
                  <a:pt x="208" y="0"/>
                </a:lnTo>
                <a:lnTo>
                  <a:pt x="208" y="16"/>
                </a:lnTo>
                <a:lnTo>
                  <a:pt x="240" y="272"/>
                </a:lnTo>
                <a:lnTo>
                  <a:pt x="232" y="280"/>
                </a:lnTo>
                <a:lnTo>
                  <a:pt x="232" y="288"/>
                </a:lnTo>
                <a:lnTo>
                  <a:pt x="240" y="296"/>
                </a:lnTo>
                <a:lnTo>
                  <a:pt x="240" y="304"/>
                </a:lnTo>
                <a:lnTo>
                  <a:pt x="224" y="304"/>
                </a:lnTo>
                <a:lnTo>
                  <a:pt x="216" y="312"/>
                </a:lnTo>
                <a:lnTo>
                  <a:pt x="208" y="312"/>
                </a:lnTo>
                <a:lnTo>
                  <a:pt x="192" y="312"/>
                </a:lnTo>
                <a:lnTo>
                  <a:pt x="192" y="328"/>
                </a:lnTo>
                <a:lnTo>
                  <a:pt x="200" y="328"/>
                </a:lnTo>
                <a:lnTo>
                  <a:pt x="200" y="336"/>
                </a:lnTo>
                <a:lnTo>
                  <a:pt x="192" y="344"/>
                </a:lnTo>
                <a:lnTo>
                  <a:pt x="184" y="360"/>
                </a:lnTo>
                <a:lnTo>
                  <a:pt x="176" y="360"/>
                </a:lnTo>
                <a:lnTo>
                  <a:pt x="168" y="360"/>
                </a:lnTo>
                <a:lnTo>
                  <a:pt x="168" y="384"/>
                </a:lnTo>
                <a:lnTo>
                  <a:pt x="160" y="392"/>
                </a:lnTo>
                <a:lnTo>
                  <a:pt x="144" y="392"/>
                </a:lnTo>
                <a:lnTo>
                  <a:pt x="136" y="384"/>
                </a:lnTo>
                <a:lnTo>
                  <a:pt x="136" y="376"/>
                </a:lnTo>
                <a:lnTo>
                  <a:pt x="128" y="376"/>
                </a:lnTo>
                <a:lnTo>
                  <a:pt x="120" y="400"/>
                </a:lnTo>
                <a:lnTo>
                  <a:pt x="120" y="416"/>
                </a:lnTo>
                <a:lnTo>
                  <a:pt x="112" y="416"/>
                </a:lnTo>
                <a:lnTo>
                  <a:pt x="104" y="408"/>
                </a:lnTo>
                <a:lnTo>
                  <a:pt x="104" y="400"/>
                </a:lnTo>
                <a:lnTo>
                  <a:pt x="96" y="400"/>
                </a:lnTo>
                <a:lnTo>
                  <a:pt x="80" y="416"/>
                </a:lnTo>
                <a:lnTo>
                  <a:pt x="80" y="424"/>
                </a:lnTo>
                <a:lnTo>
                  <a:pt x="72" y="424"/>
                </a:lnTo>
                <a:lnTo>
                  <a:pt x="56" y="408"/>
                </a:lnTo>
                <a:lnTo>
                  <a:pt x="48" y="408"/>
                </a:lnTo>
                <a:lnTo>
                  <a:pt x="40" y="416"/>
                </a:lnTo>
                <a:lnTo>
                  <a:pt x="40" y="408"/>
                </a:lnTo>
                <a:lnTo>
                  <a:pt x="40" y="416"/>
                </a:lnTo>
                <a:lnTo>
                  <a:pt x="40" y="424"/>
                </a:lnTo>
                <a:lnTo>
                  <a:pt x="32" y="424"/>
                </a:lnTo>
                <a:lnTo>
                  <a:pt x="24" y="416"/>
                </a:lnTo>
                <a:lnTo>
                  <a:pt x="16" y="416"/>
                </a:lnTo>
                <a:lnTo>
                  <a:pt x="8" y="416"/>
                </a:lnTo>
                <a:lnTo>
                  <a:pt x="8" y="424"/>
                </a:lnTo>
                <a:lnTo>
                  <a:pt x="8" y="432"/>
                </a:lnTo>
                <a:lnTo>
                  <a:pt x="0" y="42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7947697" y="2613284"/>
            <a:ext cx="766939" cy="503169"/>
          </a:xfrm>
          <a:custGeom>
            <a:avLst/>
            <a:gdLst>
              <a:gd name="T0" fmla="*/ 2147483647 w 464"/>
              <a:gd name="T1" fmla="*/ 2147483647 h 304"/>
              <a:gd name="T2" fmla="*/ 2147483647 w 464"/>
              <a:gd name="T3" fmla="*/ 2147483647 h 304"/>
              <a:gd name="T4" fmla="*/ 2147483647 w 464"/>
              <a:gd name="T5" fmla="*/ 2147483647 h 304"/>
              <a:gd name="T6" fmla="*/ 2147483647 w 464"/>
              <a:gd name="T7" fmla="*/ 2147483647 h 304"/>
              <a:gd name="T8" fmla="*/ 2147483647 w 464"/>
              <a:gd name="T9" fmla="*/ 2147483647 h 304"/>
              <a:gd name="T10" fmla="*/ 2147483647 w 464"/>
              <a:gd name="T11" fmla="*/ 2147483647 h 304"/>
              <a:gd name="T12" fmla="*/ 2147483647 w 464"/>
              <a:gd name="T13" fmla="*/ 2147483647 h 304"/>
              <a:gd name="T14" fmla="*/ 2147483647 w 464"/>
              <a:gd name="T15" fmla="*/ 2147483647 h 304"/>
              <a:gd name="T16" fmla="*/ 2147483647 w 464"/>
              <a:gd name="T17" fmla="*/ 2147483647 h 304"/>
              <a:gd name="T18" fmla="*/ 2147483647 w 464"/>
              <a:gd name="T19" fmla="*/ 2147483647 h 304"/>
              <a:gd name="T20" fmla="*/ 2147483647 w 464"/>
              <a:gd name="T21" fmla="*/ 2147483647 h 304"/>
              <a:gd name="T22" fmla="*/ 2147483647 w 464"/>
              <a:gd name="T23" fmla="*/ 2147483647 h 304"/>
              <a:gd name="T24" fmla="*/ 2147483647 w 464"/>
              <a:gd name="T25" fmla="*/ 2147483647 h 304"/>
              <a:gd name="T26" fmla="*/ 2147483647 w 464"/>
              <a:gd name="T27" fmla="*/ 2147483647 h 304"/>
              <a:gd name="T28" fmla="*/ 2147483647 w 464"/>
              <a:gd name="T29" fmla="*/ 2147483647 h 304"/>
              <a:gd name="T30" fmla="*/ 2147483647 w 464"/>
              <a:gd name="T31" fmla="*/ 2147483647 h 304"/>
              <a:gd name="T32" fmla="*/ 2147483647 w 464"/>
              <a:gd name="T33" fmla="*/ 2147483647 h 304"/>
              <a:gd name="T34" fmla="*/ 2147483647 w 464"/>
              <a:gd name="T35" fmla="*/ 2147483647 h 304"/>
              <a:gd name="T36" fmla="*/ 2147483647 w 464"/>
              <a:gd name="T37" fmla="*/ 2147483647 h 304"/>
              <a:gd name="T38" fmla="*/ 2147483647 w 464"/>
              <a:gd name="T39" fmla="*/ 2147483647 h 304"/>
              <a:gd name="T40" fmla="*/ 2147483647 w 464"/>
              <a:gd name="T41" fmla="*/ 2147483647 h 304"/>
              <a:gd name="T42" fmla="*/ 2147483647 w 464"/>
              <a:gd name="T43" fmla="*/ 2147483647 h 304"/>
              <a:gd name="T44" fmla="*/ 2147483647 w 464"/>
              <a:gd name="T45" fmla="*/ 2147483647 h 304"/>
              <a:gd name="T46" fmla="*/ 2147483647 w 464"/>
              <a:gd name="T47" fmla="*/ 2147483647 h 304"/>
              <a:gd name="T48" fmla="*/ 2147483647 w 464"/>
              <a:gd name="T49" fmla="*/ 2147483647 h 304"/>
              <a:gd name="T50" fmla="*/ 2147483647 w 464"/>
              <a:gd name="T51" fmla="*/ 2147483647 h 304"/>
              <a:gd name="T52" fmla="*/ 2147483647 w 464"/>
              <a:gd name="T53" fmla="*/ 2147483647 h 304"/>
              <a:gd name="T54" fmla="*/ 2147483647 w 464"/>
              <a:gd name="T55" fmla="*/ 2147483647 h 304"/>
              <a:gd name="T56" fmla="*/ 2147483647 w 464"/>
              <a:gd name="T57" fmla="*/ 2147483647 h 304"/>
              <a:gd name="T58" fmla="*/ 2147483647 w 464"/>
              <a:gd name="T59" fmla="*/ 2147483647 h 304"/>
              <a:gd name="T60" fmla="*/ 2147483647 w 464"/>
              <a:gd name="T61" fmla="*/ 2147483647 h 304"/>
              <a:gd name="T62" fmla="*/ 2147483647 w 464"/>
              <a:gd name="T63" fmla="*/ 2147483647 h 304"/>
              <a:gd name="T64" fmla="*/ 2147483647 w 464"/>
              <a:gd name="T65" fmla="*/ 2147483647 h 304"/>
              <a:gd name="T66" fmla="*/ 2147483647 w 464"/>
              <a:gd name="T67" fmla="*/ 2147483647 h 304"/>
              <a:gd name="T68" fmla="*/ 2147483647 w 464"/>
              <a:gd name="T69" fmla="*/ 0 h 304"/>
              <a:gd name="T70" fmla="*/ 2147483647 w 464"/>
              <a:gd name="T71" fmla="*/ 0 h 304"/>
              <a:gd name="T72" fmla="*/ 2147483647 w 464"/>
              <a:gd name="T73" fmla="*/ 2147483647 h 304"/>
              <a:gd name="T74" fmla="*/ 2147483647 w 464"/>
              <a:gd name="T75" fmla="*/ 2147483647 h 304"/>
              <a:gd name="T76" fmla="*/ 2147483647 w 464"/>
              <a:gd name="T77" fmla="*/ 2147483647 h 304"/>
              <a:gd name="T78" fmla="*/ 2147483647 w 464"/>
              <a:gd name="T79" fmla="*/ 2147483647 h 304"/>
              <a:gd name="T80" fmla="*/ 2147483647 w 464"/>
              <a:gd name="T81" fmla="*/ 2147483647 h 304"/>
              <a:gd name="T82" fmla="*/ 2147483647 w 464"/>
              <a:gd name="T83" fmla="*/ 2147483647 h 304"/>
              <a:gd name="T84" fmla="*/ 2147483647 w 464"/>
              <a:gd name="T85" fmla="*/ 2147483647 h 304"/>
              <a:gd name="T86" fmla="*/ 2147483647 w 464"/>
              <a:gd name="T87" fmla="*/ 2147483647 h 304"/>
              <a:gd name="T88" fmla="*/ 2147483647 w 464"/>
              <a:gd name="T89" fmla="*/ 2147483647 h 304"/>
              <a:gd name="T90" fmla="*/ 0 w 464"/>
              <a:gd name="T91" fmla="*/ 2147483647 h 304"/>
              <a:gd name="T92" fmla="*/ 0 w 464"/>
              <a:gd name="T93" fmla="*/ 2147483647 h 304"/>
              <a:gd name="T94" fmla="*/ 2147483647 w 464"/>
              <a:gd name="T95" fmla="*/ 2147483647 h 304"/>
              <a:gd name="T96" fmla="*/ 2147483647 w 464"/>
              <a:gd name="T97" fmla="*/ 2147483647 h 304"/>
              <a:gd name="T98" fmla="*/ 2147483647 w 464"/>
              <a:gd name="T99" fmla="*/ 2147483647 h 304"/>
              <a:gd name="T100" fmla="*/ 2147483647 w 464"/>
              <a:gd name="T101" fmla="*/ 2147483647 h 3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64"/>
              <a:gd name="T154" fmla="*/ 0 h 304"/>
              <a:gd name="T155" fmla="*/ 464 w 464"/>
              <a:gd name="T156" fmla="*/ 304 h 3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64" h="304">
                <a:moveTo>
                  <a:pt x="120" y="288"/>
                </a:moveTo>
                <a:lnTo>
                  <a:pt x="400" y="240"/>
                </a:lnTo>
                <a:lnTo>
                  <a:pt x="400" y="216"/>
                </a:lnTo>
                <a:lnTo>
                  <a:pt x="416" y="216"/>
                </a:lnTo>
                <a:lnTo>
                  <a:pt x="424" y="224"/>
                </a:lnTo>
                <a:lnTo>
                  <a:pt x="440" y="208"/>
                </a:lnTo>
                <a:lnTo>
                  <a:pt x="440" y="200"/>
                </a:lnTo>
                <a:lnTo>
                  <a:pt x="456" y="184"/>
                </a:lnTo>
                <a:lnTo>
                  <a:pt x="464" y="176"/>
                </a:lnTo>
                <a:lnTo>
                  <a:pt x="464" y="168"/>
                </a:lnTo>
                <a:lnTo>
                  <a:pt x="432" y="144"/>
                </a:lnTo>
                <a:lnTo>
                  <a:pt x="416" y="136"/>
                </a:lnTo>
                <a:lnTo>
                  <a:pt x="416" y="120"/>
                </a:lnTo>
                <a:lnTo>
                  <a:pt x="424" y="120"/>
                </a:lnTo>
                <a:lnTo>
                  <a:pt x="424" y="112"/>
                </a:lnTo>
                <a:lnTo>
                  <a:pt x="416" y="96"/>
                </a:lnTo>
                <a:lnTo>
                  <a:pt x="432" y="80"/>
                </a:lnTo>
                <a:lnTo>
                  <a:pt x="432" y="64"/>
                </a:lnTo>
                <a:lnTo>
                  <a:pt x="440" y="56"/>
                </a:lnTo>
                <a:lnTo>
                  <a:pt x="424" y="48"/>
                </a:lnTo>
                <a:lnTo>
                  <a:pt x="416" y="48"/>
                </a:lnTo>
                <a:lnTo>
                  <a:pt x="408" y="40"/>
                </a:lnTo>
                <a:lnTo>
                  <a:pt x="408" y="24"/>
                </a:lnTo>
                <a:lnTo>
                  <a:pt x="400" y="16"/>
                </a:lnTo>
                <a:lnTo>
                  <a:pt x="392" y="16"/>
                </a:lnTo>
                <a:lnTo>
                  <a:pt x="384" y="0"/>
                </a:lnTo>
                <a:lnTo>
                  <a:pt x="376" y="0"/>
                </a:lnTo>
                <a:lnTo>
                  <a:pt x="328" y="8"/>
                </a:lnTo>
                <a:lnTo>
                  <a:pt x="216" y="32"/>
                </a:lnTo>
                <a:lnTo>
                  <a:pt x="96" y="56"/>
                </a:lnTo>
                <a:lnTo>
                  <a:pt x="56" y="64"/>
                </a:lnTo>
                <a:lnTo>
                  <a:pt x="48" y="40"/>
                </a:lnTo>
                <a:lnTo>
                  <a:pt x="40" y="48"/>
                </a:lnTo>
                <a:lnTo>
                  <a:pt x="16" y="72"/>
                </a:lnTo>
                <a:lnTo>
                  <a:pt x="0" y="80"/>
                </a:lnTo>
                <a:lnTo>
                  <a:pt x="24" y="216"/>
                </a:lnTo>
                <a:lnTo>
                  <a:pt x="40" y="304"/>
                </a:lnTo>
                <a:lnTo>
                  <a:pt x="120" y="28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8701736" y="2018367"/>
            <a:ext cx="210728" cy="422893"/>
          </a:xfrm>
          <a:custGeom>
            <a:avLst/>
            <a:gdLst>
              <a:gd name="T0" fmla="*/ 2147483647 w 128"/>
              <a:gd name="T1" fmla="*/ 2147483647 h 256"/>
              <a:gd name="T2" fmla="*/ 2147483647 w 128"/>
              <a:gd name="T3" fmla="*/ 2147483647 h 256"/>
              <a:gd name="T4" fmla="*/ 2147483647 w 128"/>
              <a:gd name="T5" fmla="*/ 2147483647 h 256"/>
              <a:gd name="T6" fmla="*/ 2147483647 w 128"/>
              <a:gd name="T7" fmla="*/ 2147483647 h 256"/>
              <a:gd name="T8" fmla="*/ 2147483647 w 128"/>
              <a:gd name="T9" fmla="*/ 2147483647 h 256"/>
              <a:gd name="T10" fmla="*/ 2147483647 w 128"/>
              <a:gd name="T11" fmla="*/ 2147483647 h 256"/>
              <a:gd name="T12" fmla="*/ 2147483647 w 128"/>
              <a:gd name="T13" fmla="*/ 2147483647 h 256"/>
              <a:gd name="T14" fmla="*/ 2147483647 w 128"/>
              <a:gd name="T15" fmla="*/ 2147483647 h 256"/>
              <a:gd name="T16" fmla="*/ 2147483647 w 128"/>
              <a:gd name="T17" fmla="*/ 2147483647 h 256"/>
              <a:gd name="T18" fmla="*/ 2147483647 w 128"/>
              <a:gd name="T19" fmla="*/ 2147483647 h 256"/>
              <a:gd name="T20" fmla="*/ 2147483647 w 128"/>
              <a:gd name="T21" fmla="*/ 2147483647 h 256"/>
              <a:gd name="T22" fmla="*/ 2147483647 w 128"/>
              <a:gd name="T23" fmla="*/ 2147483647 h 256"/>
              <a:gd name="T24" fmla="*/ 0 w 128"/>
              <a:gd name="T25" fmla="*/ 2147483647 h 256"/>
              <a:gd name="T26" fmla="*/ 0 w 128"/>
              <a:gd name="T27" fmla="*/ 2147483647 h 256"/>
              <a:gd name="T28" fmla="*/ 2147483647 w 128"/>
              <a:gd name="T29" fmla="*/ 0 h 256"/>
              <a:gd name="T30" fmla="*/ 2147483647 w 128"/>
              <a:gd name="T31" fmla="*/ 0 h 256"/>
              <a:gd name="T32" fmla="*/ 2147483647 w 128"/>
              <a:gd name="T33" fmla="*/ 2147483647 h 256"/>
              <a:gd name="T34" fmla="*/ 2147483647 w 128"/>
              <a:gd name="T35" fmla="*/ 2147483647 h 256"/>
              <a:gd name="T36" fmla="*/ 2147483647 w 128"/>
              <a:gd name="T37" fmla="*/ 2147483647 h 256"/>
              <a:gd name="T38" fmla="*/ 2147483647 w 128"/>
              <a:gd name="T39" fmla="*/ 2147483647 h 256"/>
              <a:gd name="T40" fmla="*/ 2147483647 w 128"/>
              <a:gd name="T41" fmla="*/ 2147483647 h 256"/>
              <a:gd name="T42" fmla="*/ 2147483647 w 128"/>
              <a:gd name="T43" fmla="*/ 2147483647 h 256"/>
              <a:gd name="T44" fmla="*/ 2147483647 w 128"/>
              <a:gd name="T45" fmla="*/ 2147483647 h 256"/>
              <a:gd name="T46" fmla="*/ 2147483647 w 128"/>
              <a:gd name="T47" fmla="*/ 2147483647 h 256"/>
              <a:gd name="T48" fmla="*/ 2147483647 w 128"/>
              <a:gd name="T49" fmla="*/ 2147483647 h 256"/>
              <a:gd name="T50" fmla="*/ 2147483647 w 128"/>
              <a:gd name="T51" fmla="*/ 2147483647 h 256"/>
              <a:gd name="T52" fmla="*/ 2147483647 w 128"/>
              <a:gd name="T53" fmla="*/ 2147483647 h 256"/>
              <a:gd name="T54" fmla="*/ 2147483647 w 128"/>
              <a:gd name="T55" fmla="*/ 2147483647 h 256"/>
              <a:gd name="T56" fmla="*/ 2147483647 w 128"/>
              <a:gd name="T57" fmla="*/ 2147483647 h 256"/>
              <a:gd name="T58" fmla="*/ 2147483647 w 128"/>
              <a:gd name="T59" fmla="*/ 2147483647 h 256"/>
              <a:gd name="T60" fmla="*/ 2147483647 w 128"/>
              <a:gd name="T61" fmla="*/ 2147483647 h 256"/>
              <a:gd name="T62" fmla="*/ 2147483647 w 128"/>
              <a:gd name="T63" fmla="*/ 2147483647 h 256"/>
              <a:gd name="T64" fmla="*/ 2147483647 w 128"/>
              <a:gd name="T65" fmla="*/ 2147483647 h 256"/>
              <a:gd name="T66" fmla="*/ 2147483647 w 128"/>
              <a:gd name="T67" fmla="*/ 2147483647 h 256"/>
              <a:gd name="T68" fmla="*/ 2147483647 w 128"/>
              <a:gd name="T69" fmla="*/ 2147483647 h 256"/>
              <a:gd name="T70" fmla="*/ 2147483647 w 128"/>
              <a:gd name="T71" fmla="*/ 2147483647 h 256"/>
              <a:gd name="T72" fmla="*/ 2147483647 w 128"/>
              <a:gd name="T73" fmla="*/ 2147483647 h 256"/>
              <a:gd name="T74" fmla="*/ 2147483647 w 128"/>
              <a:gd name="T75" fmla="*/ 2147483647 h 256"/>
              <a:gd name="T76" fmla="*/ 2147483647 w 128"/>
              <a:gd name="T77" fmla="*/ 2147483647 h 256"/>
              <a:gd name="T78" fmla="*/ 2147483647 w 128"/>
              <a:gd name="T79" fmla="*/ 2147483647 h 256"/>
              <a:gd name="T80" fmla="*/ 2147483647 w 128"/>
              <a:gd name="T81" fmla="*/ 2147483647 h 256"/>
              <a:gd name="T82" fmla="*/ 2147483647 w 128"/>
              <a:gd name="T83" fmla="*/ 2147483647 h 256"/>
              <a:gd name="T84" fmla="*/ 2147483647 w 128"/>
              <a:gd name="T85" fmla="*/ 2147483647 h 256"/>
              <a:gd name="T86" fmla="*/ 2147483647 w 128"/>
              <a:gd name="T87" fmla="*/ 2147483647 h 256"/>
              <a:gd name="T88" fmla="*/ 2147483647 w 128"/>
              <a:gd name="T89" fmla="*/ 2147483647 h 256"/>
              <a:gd name="T90" fmla="*/ 2147483647 w 128"/>
              <a:gd name="T91" fmla="*/ 2147483647 h 256"/>
              <a:gd name="T92" fmla="*/ 2147483647 w 128"/>
              <a:gd name="T93" fmla="*/ 2147483647 h 256"/>
              <a:gd name="T94" fmla="*/ 2147483647 w 128"/>
              <a:gd name="T95" fmla="*/ 2147483647 h 256"/>
              <a:gd name="T96" fmla="*/ 2147483647 w 128"/>
              <a:gd name="T97" fmla="*/ 2147483647 h 2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8"/>
              <a:gd name="T148" fmla="*/ 0 h 256"/>
              <a:gd name="T149" fmla="*/ 128 w 128"/>
              <a:gd name="T150" fmla="*/ 256 h 25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8" h="256">
                <a:moveTo>
                  <a:pt x="48" y="232"/>
                </a:moveTo>
                <a:lnTo>
                  <a:pt x="40" y="184"/>
                </a:lnTo>
                <a:lnTo>
                  <a:pt x="40" y="168"/>
                </a:lnTo>
                <a:lnTo>
                  <a:pt x="32" y="168"/>
                </a:lnTo>
                <a:lnTo>
                  <a:pt x="32" y="176"/>
                </a:lnTo>
                <a:lnTo>
                  <a:pt x="24" y="168"/>
                </a:lnTo>
                <a:lnTo>
                  <a:pt x="16" y="128"/>
                </a:lnTo>
                <a:lnTo>
                  <a:pt x="16" y="104"/>
                </a:lnTo>
                <a:lnTo>
                  <a:pt x="8" y="88"/>
                </a:lnTo>
                <a:lnTo>
                  <a:pt x="0" y="32"/>
                </a:lnTo>
                <a:lnTo>
                  <a:pt x="128" y="0"/>
                </a:lnTo>
                <a:lnTo>
                  <a:pt x="128" y="8"/>
                </a:lnTo>
                <a:lnTo>
                  <a:pt x="128" y="16"/>
                </a:lnTo>
                <a:lnTo>
                  <a:pt x="120" y="24"/>
                </a:lnTo>
                <a:lnTo>
                  <a:pt x="128" y="32"/>
                </a:lnTo>
                <a:lnTo>
                  <a:pt x="128" y="56"/>
                </a:lnTo>
                <a:lnTo>
                  <a:pt x="128" y="64"/>
                </a:lnTo>
                <a:lnTo>
                  <a:pt x="112" y="72"/>
                </a:lnTo>
                <a:lnTo>
                  <a:pt x="104" y="80"/>
                </a:lnTo>
                <a:lnTo>
                  <a:pt x="112" y="88"/>
                </a:lnTo>
                <a:lnTo>
                  <a:pt x="112" y="104"/>
                </a:lnTo>
                <a:lnTo>
                  <a:pt x="112" y="128"/>
                </a:lnTo>
                <a:lnTo>
                  <a:pt x="104" y="136"/>
                </a:lnTo>
                <a:lnTo>
                  <a:pt x="104" y="144"/>
                </a:lnTo>
                <a:lnTo>
                  <a:pt x="104" y="152"/>
                </a:lnTo>
                <a:lnTo>
                  <a:pt x="96" y="160"/>
                </a:lnTo>
                <a:lnTo>
                  <a:pt x="96" y="176"/>
                </a:lnTo>
                <a:lnTo>
                  <a:pt x="104" y="184"/>
                </a:lnTo>
                <a:lnTo>
                  <a:pt x="104" y="192"/>
                </a:lnTo>
                <a:lnTo>
                  <a:pt x="112" y="208"/>
                </a:lnTo>
                <a:lnTo>
                  <a:pt x="112" y="216"/>
                </a:lnTo>
                <a:lnTo>
                  <a:pt x="104" y="224"/>
                </a:lnTo>
                <a:lnTo>
                  <a:pt x="104" y="240"/>
                </a:lnTo>
                <a:lnTo>
                  <a:pt x="112" y="240"/>
                </a:lnTo>
                <a:lnTo>
                  <a:pt x="56" y="256"/>
                </a:lnTo>
                <a:lnTo>
                  <a:pt x="48" y="232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6915553" y="3301377"/>
            <a:ext cx="966201" cy="488834"/>
          </a:xfrm>
          <a:custGeom>
            <a:avLst/>
            <a:gdLst>
              <a:gd name="T0" fmla="*/ 2147483647 w 584"/>
              <a:gd name="T1" fmla="*/ 2147483647 h 296"/>
              <a:gd name="T2" fmla="*/ 2147483647 w 584"/>
              <a:gd name="T3" fmla="*/ 2147483647 h 296"/>
              <a:gd name="T4" fmla="*/ 2147483647 w 584"/>
              <a:gd name="T5" fmla="*/ 2147483647 h 296"/>
              <a:gd name="T6" fmla="*/ 2147483647 w 584"/>
              <a:gd name="T7" fmla="*/ 2147483647 h 296"/>
              <a:gd name="T8" fmla="*/ 2147483647 w 584"/>
              <a:gd name="T9" fmla="*/ 2147483647 h 296"/>
              <a:gd name="T10" fmla="*/ 2147483647 w 584"/>
              <a:gd name="T11" fmla="*/ 2147483647 h 296"/>
              <a:gd name="T12" fmla="*/ 2147483647 w 584"/>
              <a:gd name="T13" fmla="*/ 2147483647 h 296"/>
              <a:gd name="T14" fmla="*/ 2147483647 w 584"/>
              <a:gd name="T15" fmla="*/ 0 h 296"/>
              <a:gd name="T16" fmla="*/ 2147483647 w 584"/>
              <a:gd name="T17" fmla="*/ 0 h 296"/>
              <a:gd name="T18" fmla="*/ 2147483647 w 584"/>
              <a:gd name="T19" fmla="*/ 2147483647 h 296"/>
              <a:gd name="T20" fmla="*/ 2147483647 w 584"/>
              <a:gd name="T21" fmla="*/ 2147483647 h 296"/>
              <a:gd name="T22" fmla="*/ 2147483647 w 584"/>
              <a:gd name="T23" fmla="*/ 2147483647 h 296"/>
              <a:gd name="T24" fmla="*/ 2147483647 w 584"/>
              <a:gd name="T25" fmla="*/ 2147483647 h 296"/>
              <a:gd name="T26" fmla="*/ 2147483647 w 584"/>
              <a:gd name="T27" fmla="*/ 2147483647 h 296"/>
              <a:gd name="T28" fmla="*/ 2147483647 w 584"/>
              <a:gd name="T29" fmla="*/ 2147483647 h 296"/>
              <a:gd name="T30" fmla="*/ 2147483647 w 584"/>
              <a:gd name="T31" fmla="*/ 2147483647 h 296"/>
              <a:gd name="T32" fmla="*/ 2147483647 w 584"/>
              <a:gd name="T33" fmla="*/ 2147483647 h 296"/>
              <a:gd name="T34" fmla="*/ 2147483647 w 584"/>
              <a:gd name="T35" fmla="*/ 2147483647 h 296"/>
              <a:gd name="T36" fmla="*/ 2147483647 w 584"/>
              <a:gd name="T37" fmla="*/ 2147483647 h 296"/>
              <a:gd name="T38" fmla="*/ 2147483647 w 584"/>
              <a:gd name="T39" fmla="*/ 2147483647 h 296"/>
              <a:gd name="T40" fmla="*/ 2147483647 w 584"/>
              <a:gd name="T41" fmla="*/ 2147483647 h 296"/>
              <a:gd name="T42" fmla="*/ 2147483647 w 584"/>
              <a:gd name="T43" fmla="*/ 2147483647 h 296"/>
              <a:gd name="T44" fmla="*/ 2147483647 w 584"/>
              <a:gd name="T45" fmla="*/ 2147483647 h 296"/>
              <a:gd name="T46" fmla="*/ 2147483647 w 584"/>
              <a:gd name="T47" fmla="*/ 2147483647 h 296"/>
              <a:gd name="T48" fmla="*/ 2147483647 w 584"/>
              <a:gd name="T49" fmla="*/ 2147483647 h 296"/>
              <a:gd name="T50" fmla="*/ 2147483647 w 584"/>
              <a:gd name="T51" fmla="*/ 2147483647 h 296"/>
              <a:gd name="T52" fmla="*/ 2147483647 w 584"/>
              <a:gd name="T53" fmla="*/ 2147483647 h 296"/>
              <a:gd name="T54" fmla="*/ 2147483647 w 584"/>
              <a:gd name="T55" fmla="*/ 2147483647 h 296"/>
              <a:gd name="T56" fmla="*/ 2147483647 w 584"/>
              <a:gd name="T57" fmla="*/ 2147483647 h 296"/>
              <a:gd name="T58" fmla="*/ 2147483647 w 584"/>
              <a:gd name="T59" fmla="*/ 2147483647 h 296"/>
              <a:gd name="T60" fmla="*/ 2147483647 w 584"/>
              <a:gd name="T61" fmla="*/ 2147483647 h 296"/>
              <a:gd name="T62" fmla="*/ 2147483647 w 584"/>
              <a:gd name="T63" fmla="*/ 2147483647 h 296"/>
              <a:gd name="T64" fmla="*/ 2147483647 w 584"/>
              <a:gd name="T65" fmla="*/ 2147483647 h 296"/>
              <a:gd name="T66" fmla="*/ 2147483647 w 584"/>
              <a:gd name="T67" fmla="*/ 2147483647 h 296"/>
              <a:gd name="T68" fmla="*/ 2147483647 w 584"/>
              <a:gd name="T69" fmla="*/ 2147483647 h 296"/>
              <a:gd name="T70" fmla="*/ 2147483647 w 584"/>
              <a:gd name="T71" fmla="*/ 2147483647 h 296"/>
              <a:gd name="T72" fmla="*/ 2147483647 w 584"/>
              <a:gd name="T73" fmla="*/ 2147483647 h 296"/>
              <a:gd name="T74" fmla="*/ 2147483647 w 584"/>
              <a:gd name="T75" fmla="*/ 2147483647 h 296"/>
              <a:gd name="T76" fmla="*/ 2147483647 w 584"/>
              <a:gd name="T77" fmla="*/ 2147483647 h 296"/>
              <a:gd name="T78" fmla="*/ 2147483647 w 584"/>
              <a:gd name="T79" fmla="*/ 2147483647 h 296"/>
              <a:gd name="T80" fmla="*/ 2147483647 w 584"/>
              <a:gd name="T81" fmla="*/ 2147483647 h 296"/>
              <a:gd name="T82" fmla="*/ 2147483647 w 584"/>
              <a:gd name="T83" fmla="*/ 2147483647 h 296"/>
              <a:gd name="T84" fmla="*/ 2147483647 w 584"/>
              <a:gd name="T85" fmla="*/ 2147483647 h 296"/>
              <a:gd name="T86" fmla="*/ 2147483647 w 584"/>
              <a:gd name="T87" fmla="*/ 2147483647 h 296"/>
              <a:gd name="T88" fmla="*/ 2147483647 w 584"/>
              <a:gd name="T89" fmla="*/ 2147483647 h 296"/>
              <a:gd name="T90" fmla="*/ 2147483647 w 584"/>
              <a:gd name="T91" fmla="*/ 2147483647 h 296"/>
              <a:gd name="T92" fmla="*/ 2147483647 w 584"/>
              <a:gd name="T93" fmla="*/ 2147483647 h 296"/>
              <a:gd name="T94" fmla="*/ 2147483647 w 584"/>
              <a:gd name="T95" fmla="*/ 2147483647 h 296"/>
              <a:gd name="T96" fmla="*/ 2147483647 w 584"/>
              <a:gd name="T97" fmla="*/ 2147483647 h 2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4"/>
              <a:gd name="T148" fmla="*/ 0 h 296"/>
              <a:gd name="T149" fmla="*/ 584 w 584"/>
              <a:gd name="T150" fmla="*/ 296 h 2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4" h="296">
                <a:moveTo>
                  <a:pt x="520" y="40"/>
                </a:moveTo>
                <a:lnTo>
                  <a:pt x="512" y="32"/>
                </a:lnTo>
                <a:lnTo>
                  <a:pt x="504" y="32"/>
                </a:lnTo>
                <a:lnTo>
                  <a:pt x="504" y="24"/>
                </a:lnTo>
                <a:lnTo>
                  <a:pt x="496" y="16"/>
                </a:lnTo>
                <a:lnTo>
                  <a:pt x="488" y="16"/>
                </a:lnTo>
                <a:lnTo>
                  <a:pt x="480" y="32"/>
                </a:lnTo>
                <a:lnTo>
                  <a:pt x="472" y="32"/>
                </a:lnTo>
                <a:lnTo>
                  <a:pt x="456" y="32"/>
                </a:lnTo>
                <a:lnTo>
                  <a:pt x="448" y="24"/>
                </a:lnTo>
                <a:lnTo>
                  <a:pt x="440" y="24"/>
                </a:lnTo>
                <a:lnTo>
                  <a:pt x="440" y="32"/>
                </a:lnTo>
                <a:lnTo>
                  <a:pt x="432" y="32"/>
                </a:lnTo>
                <a:lnTo>
                  <a:pt x="416" y="24"/>
                </a:lnTo>
                <a:lnTo>
                  <a:pt x="392" y="24"/>
                </a:lnTo>
                <a:lnTo>
                  <a:pt x="392" y="16"/>
                </a:lnTo>
                <a:lnTo>
                  <a:pt x="384" y="0"/>
                </a:lnTo>
                <a:lnTo>
                  <a:pt x="360" y="0"/>
                </a:lnTo>
                <a:lnTo>
                  <a:pt x="344" y="0"/>
                </a:lnTo>
                <a:lnTo>
                  <a:pt x="336" y="8"/>
                </a:lnTo>
                <a:lnTo>
                  <a:pt x="336" y="16"/>
                </a:lnTo>
                <a:lnTo>
                  <a:pt x="344" y="24"/>
                </a:lnTo>
                <a:lnTo>
                  <a:pt x="344" y="32"/>
                </a:lnTo>
                <a:lnTo>
                  <a:pt x="328" y="32"/>
                </a:lnTo>
                <a:lnTo>
                  <a:pt x="320" y="40"/>
                </a:lnTo>
                <a:lnTo>
                  <a:pt x="312" y="40"/>
                </a:lnTo>
                <a:lnTo>
                  <a:pt x="296" y="40"/>
                </a:lnTo>
                <a:lnTo>
                  <a:pt x="296" y="56"/>
                </a:lnTo>
                <a:lnTo>
                  <a:pt x="304" y="56"/>
                </a:lnTo>
                <a:lnTo>
                  <a:pt x="304" y="64"/>
                </a:lnTo>
                <a:lnTo>
                  <a:pt x="296" y="72"/>
                </a:lnTo>
                <a:lnTo>
                  <a:pt x="288" y="88"/>
                </a:lnTo>
                <a:lnTo>
                  <a:pt x="280" y="88"/>
                </a:lnTo>
                <a:lnTo>
                  <a:pt x="272" y="88"/>
                </a:lnTo>
                <a:lnTo>
                  <a:pt x="272" y="112"/>
                </a:lnTo>
                <a:lnTo>
                  <a:pt x="264" y="120"/>
                </a:lnTo>
                <a:lnTo>
                  <a:pt x="248" y="120"/>
                </a:lnTo>
                <a:lnTo>
                  <a:pt x="240" y="112"/>
                </a:lnTo>
                <a:lnTo>
                  <a:pt x="240" y="104"/>
                </a:lnTo>
                <a:lnTo>
                  <a:pt x="232" y="104"/>
                </a:lnTo>
                <a:lnTo>
                  <a:pt x="224" y="128"/>
                </a:lnTo>
                <a:lnTo>
                  <a:pt x="224" y="144"/>
                </a:lnTo>
                <a:lnTo>
                  <a:pt x="216" y="144"/>
                </a:lnTo>
                <a:lnTo>
                  <a:pt x="208" y="136"/>
                </a:lnTo>
                <a:lnTo>
                  <a:pt x="208" y="128"/>
                </a:lnTo>
                <a:lnTo>
                  <a:pt x="200" y="128"/>
                </a:lnTo>
                <a:lnTo>
                  <a:pt x="184" y="144"/>
                </a:lnTo>
                <a:lnTo>
                  <a:pt x="184" y="152"/>
                </a:lnTo>
                <a:lnTo>
                  <a:pt x="176" y="152"/>
                </a:lnTo>
                <a:lnTo>
                  <a:pt x="160" y="136"/>
                </a:lnTo>
                <a:lnTo>
                  <a:pt x="152" y="136"/>
                </a:lnTo>
                <a:lnTo>
                  <a:pt x="144" y="144"/>
                </a:lnTo>
                <a:lnTo>
                  <a:pt x="144" y="136"/>
                </a:lnTo>
                <a:lnTo>
                  <a:pt x="144" y="144"/>
                </a:lnTo>
                <a:lnTo>
                  <a:pt x="144" y="152"/>
                </a:lnTo>
                <a:lnTo>
                  <a:pt x="136" y="152"/>
                </a:lnTo>
                <a:lnTo>
                  <a:pt x="128" y="144"/>
                </a:lnTo>
                <a:lnTo>
                  <a:pt x="120" y="144"/>
                </a:lnTo>
                <a:lnTo>
                  <a:pt x="112" y="144"/>
                </a:lnTo>
                <a:lnTo>
                  <a:pt x="112" y="152"/>
                </a:lnTo>
                <a:lnTo>
                  <a:pt x="112" y="160"/>
                </a:lnTo>
                <a:lnTo>
                  <a:pt x="104" y="160"/>
                </a:lnTo>
                <a:lnTo>
                  <a:pt x="112" y="160"/>
                </a:lnTo>
                <a:lnTo>
                  <a:pt x="104" y="168"/>
                </a:lnTo>
                <a:lnTo>
                  <a:pt x="96" y="176"/>
                </a:lnTo>
                <a:lnTo>
                  <a:pt x="104" y="184"/>
                </a:lnTo>
                <a:lnTo>
                  <a:pt x="104" y="192"/>
                </a:lnTo>
                <a:lnTo>
                  <a:pt x="88" y="192"/>
                </a:lnTo>
                <a:lnTo>
                  <a:pt x="72" y="200"/>
                </a:lnTo>
                <a:lnTo>
                  <a:pt x="72" y="216"/>
                </a:lnTo>
                <a:lnTo>
                  <a:pt x="80" y="224"/>
                </a:lnTo>
                <a:lnTo>
                  <a:pt x="80" y="232"/>
                </a:lnTo>
                <a:lnTo>
                  <a:pt x="72" y="232"/>
                </a:lnTo>
                <a:lnTo>
                  <a:pt x="48" y="224"/>
                </a:lnTo>
                <a:lnTo>
                  <a:pt x="32" y="224"/>
                </a:lnTo>
                <a:lnTo>
                  <a:pt x="24" y="232"/>
                </a:lnTo>
                <a:lnTo>
                  <a:pt x="16" y="240"/>
                </a:lnTo>
                <a:lnTo>
                  <a:pt x="24" y="248"/>
                </a:lnTo>
                <a:lnTo>
                  <a:pt x="32" y="256"/>
                </a:lnTo>
                <a:lnTo>
                  <a:pt x="24" y="256"/>
                </a:lnTo>
                <a:lnTo>
                  <a:pt x="24" y="288"/>
                </a:lnTo>
                <a:lnTo>
                  <a:pt x="16" y="288"/>
                </a:lnTo>
                <a:lnTo>
                  <a:pt x="0" y="296"/>
                </a:lnTo>
                <a:lnTo>
                  <a:pt x="120" y="288"/>
                </a:lnTo>
                <a:lnTo>
                  <a:pt x="112" y="272"/>
                </a:lnTo>
                <a:lnTo>
                  <a:pt x="120" y="272"/>
                </a:lnTo>
                <a:lnTo>
                  <a:pt x="136" y="272"/>
                </a:lnTo>
                <a:lnTo>
                  <a:pt x="144" y="272"/>
                </a:lnTo>
                <a:lnTo>
                  <a:pt x="448" y="248"/>
                </a:lnTo>
                <a:lnTo>
                  <a:pt x="464" y="240"/>
                </a:lnTo>
                <a:lnTo>
                  <a:pt x="482" y="234"/>
                </a:lnTo>
                <a:lnTo>
                  <a:pt x="504" y="216"/>
                </a:lnTo>
                <a:lnTo>
                  <a:pt x="504" y="208"/>
                </a:lnTo>
                <a:lnTo>
                  <a:pt x="520" y="208"/>
                </a:lnTo>
                <a:lnTo>
                  <a:pt x="526" y="194"/>
                </a:lnTo>
                <a:lnTo>
                  <a:pt x="536" y="184"/>
                </a:lnTo>
                <a:lnTo>
                  <a:pt x="546" y="170"/>
                </a:lnTo>
                <a:lnTo>
                  <a:pt x="560" y="160"/>
                </a:lnTo>
                <a:lnTo>
                  <a:pt x="568" y="152"/>
                </a:lnTo>
                <a:lnTo>
                  <a:pt x="568" y="144"/>
                </a:lnTo>
                <a:lnTo>
                  <a:pt x="568" y="152"/>
                </a:lnTo>
                <a:lnTo>
                  <a:pt x="584" y="128"/>
                </a:lnTo>
                <a:lnTo>
                  <a:pt x="576" y="128"/>
                </a:lnTo>
                <a:lnTo>
                  <a:pt x="568" y="120"/>
                </a:lnTo>
                <a:lnTo>
                  <a:pt x="560" y="120"/>
                </a:lnTo>
                <a:lnTo>
                  <a:pt x="552" y="112"/>
                </a:lnTo>
                <a:lnTo>
                  <a:pt x="536" y="88"/>
                </a:lnTo>
                <a:lnTo>
                  <a:pt x="528" y="72"/>
                </a:lnTo>
                <a:lnTo>
                  <a:pt x="528" y="64"/>
                </a:lnTo>
                <a:lnTo>
                  <a:pt x="528" y="56"/>
                </a:lnTo>
                <a:lnTo>
                  <a:pt x="520" y="48"/>
                </a:lnTo>
                <a:lnTo>
                  <a:pt x="520" y="40"/>
                </a:lnTo>
                <a:lnTo>
                  <a:pt x="528" y="40"/>
                </a:lnTo>
                <a:lnTo>
                  <a:pt x="520" y="4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7775673" y="2970232"/>
            <a:ext cx="607818" cy="594916"/>
          </a:xfrm>
          <a:custGeom>
            <a:avLst/>
            <a:gdLst>
              <a:gd name="T0" fmla="*/ 2147483647 w 368"/>
              <a:gd name="T1" fmla="*/ 2147483647 h 360"/>
              <a:gd name="T2" fmla="*/ 2147483647 w 368"/>
              <a:gd name="T3" fmla="*/ 2147483647 h 360"/>
              <a:gd name="T4" fmla="*/ 2147483647 w 368"/>
              <a:gd name="T5" fmla="*/ 2147483647 h 360"/>
              <a:gd name="T6" fmla="*/ 0 w 368"/>
              <a:gd name="T7" fmla="*/ 2147483647 h 360"/>
              <a:gd name="T8" fmla="*/ 0 w 368"/>
              <a:gd name="T9" fmla="*/ 2147483647 h 360"/>
              <a:gd name="T10" fmla="*/ 2147483647 w 368"/>
              <a:gd name="T11" fmla="*/ 2147483647 h 360"/>
              <a:gd name="T12" fmla="*/ 2147483647 w 368"/>
              <a:gd name="T13" fmla="*/ 2147483647 h 360"/>
              <a:gd name="T14" fmla="*/ 2147483647 w 368"/>
              <a:gd name="T15" fmla="*/ 2147483647 h 360"/>
              <a:gd name="T16" fmla="*/ 2147483647 w 368"/>
              <a:gd name="T17" fmla="*/ 2147483647 h 360"/>
              <a:gd name="T18" fmla="*/ 2147483647 w 368"/>
              <a:gd name="T19" fmla="*/ 2147483647 h 360"/>
              <a:gd name="T20" fmla="*/ 2147483647 w 368"/>
              <a:gd name="T21" fmla="*/ 2147483647 h 360"/>
              <a:gd name="T22" fmla="*/ 2147483647 w 368"/>
              <a:gd name="T23" fmla="*/ 2147483647 h 360"/>
              <a:gd name="T24" fmla="*/ 2147483647 w 368"/>
              <a:gd name="T25" fmla="*/ 2147483647 h 360"/>
              <a:gd name="T26" fmla="*/ 2147483647 w 368"/>
              <a:gd name="T27" fmla="*/ 2147483647 h 360"/>
              <a:gd name="T28" fmla="*/ 2147483647 w 368"/>
              <a:gd name="T29" fmla="*/ 2147483647 h 360"/>
              <a:gd name="T30" fmla="*/ 2147483647 w 368"/>
              <a:gd name="T31" fmla="*/ 0 h 360"/>
              <a:gd name="T32" fmla="*/ 2147483647 w 368"/>
              <a:gd name="T33" fmla="*/ 0 h 360"/>
              <a:gd name="T34" fmla="*/ 2147483647 w 368"/>
              <a:gd name="T35" fmla="*/ 2147483647 h 360"/>
              <a:gd name="T36" fmla="*/ 2147483647 w 368"/>
              <a:gd name="T37" fmla="*/ 2147483647 h 360"/>
              <a:gd name="T38" fmla="*/ 2147483647 w 368"/>
              <a:gd name="T39" fmla="*/ 2147483647 h 360"/>
              <a:gd name="T40" fmla="*/ 2147483647 w 368"/>
              <a:gd name="T41" fmla="*/ 2147483647 h 360"/>
              <a:gd name="T42" fmla="*/ 2147483647 w 368"/>
              <a:gd name="T43" fmla="*/ 2147483647 h 360"/>
              <a:gd name="T44" fmla="*/ 2147483647 w 368"/>
              <a:gd name="T45" fmla="*/ 2147483647 h 360"/>
              <a:gd name="T46" fmla="*/ 2147483647 w 368"/>
              <a:gd name="T47" fmla="*/ 2147483647 h 360"/>
              <a:gd name="T48" fmla="*/ 2147483647 w 368"/>
              <a:gd name="T49" fmla="*/ 2147483647 h 360"/>
              <a:gd name="T50" fmla="*/ 2147483647 w 368"/>
              <a:gd name="T51" fmla="*/ 2147483647 h 360"/>
              <a:gd name="T52" fmla="*/ 2147483647 w 368"/>
              <a:gd name="T53" fmla="*/ 2147483647 h 360"/>
              <a:gd name="T54" fmla="*/ 2147483647 w 368"/>
              <a:gd name="T55" fmla="*/ 2147483647 h 360"/>
              <a:gd name="T56" fmla="*/ 2147483647 w 368"/>
              <a:gd name="T57" fmla="*/ 2147483647 h 360"/>
              <a:gd name="T58" fmla="*/ 2147483647 w 368"/>
              <a:gd name="T59" fmla="*/ 2147483647 h 360"/>
              <a:gd name="T60" fmla="*/ 2147483647 w 368"/>
              <a:gd name="T61" fmla="*/ 2147483647 h 360"/>
              <a:gd name="T62" fmla="*/ 2147483647 w 368"/>
              <a:gd name="T63" fmla="*/ 2147483647 h 360"/>
              <a:gd name="T64" fmla="*/ 2147483647 w 368"/>
              <a:gd name="T65" fmla="*/ 2147483647 h 360"/>
              <a:gd name="T66" fmla="*/ 2147483647 w 368"/>
              <a:gd name="T67" fmla="*/ 2147483647 h 360"/>
              <a:gd name="T68" fmla="*/ 2147483647 w 368"/>
              <a:gd name="T69" fmla="*/ 2147483647 h 360"/>
              <a:gd name="T70" fmla="*/ 2147483647 w 368"/>
              <a:gd name="T71" fmla="*/ 2147483647 h 360"/>
              <a:gd name="T72" fmla="*/ 2147483647 w 368"/>
              <a:gd name="T73" fmla="*/ 2147483647 h 360"/>
              <a:gd name="T74" fmla="*/ 2147483647 w 368"/>
              <a:gd name="T75" fmla="*/ 2147483647 h 360"/>
              <a:gd name="T76" fmla="*/ 2147483647 w 368"/>
              <a:gd name="T77" fmla="*/ 2147483647 h 360"/>
              <a:gd name="T78" fmla="*/ 2147483647 w 368"/>
              <a:gd name="T79" fmla="*/ 2147483647 h 360"/>
              <a:gd name="T80" fmla="*/ 2147483647 w 368"/>
              <a:gd name="T81" fmla="*/ 2147483647 h 360"/>
              <a:gd name="T82" fmla="*/ 2147483647 w 368"/>
              <a:gd name="T83" fmla="*/ 2147483647 h 360"/>
              <a:gd name="T84" fmla="*/ 2147483647 w 368"/>
              <a:gd name="T85" fmla="*/ 2147483647 h 360"/>
              <a:gd name="T86" fmla="*/ 2147483647 w 368"/>
              <a:gd name="T87" fmla="*/ 2147483647 h 360"/>
              <a:gd name="T88" fmla="*/ 2147483647 w 368"/>
              <a:gd name="T89" fmla="*/ 2147483647 h 360"/>
              <a:gd name="T90" fmla="*/ 2147483647 w 368"/>
              <a:gd name="T91" fmla="*/ 2147483647 h 360"/>
              <a:gd name="T92" fmla="*/ 2147483647 w 368"/>
              <a:gd name="T93" fmla="*/ 2147483647 h 360"/>
              <a:gd name="T94" fmla="*/ 2147483647 w 368"/>
              <a:gd name="T95" fmla="*/ 2147483647 h 360"/>
              <a:gd name="T96" fmla="*/ 2147483647 w 368"/>
              <a:gd name="T97" fmla="*/ 2147483647 h 360"/>
              <a:gd name="T98" fmla="*/ 2147483647 w 368"/>
              <a:gd name="T99" fmla="*/ 2147483647 h 360"/>
              <a:gd name="T100" fmla="*/ 2147483647 w 368"/>
              <a:gd name="T101" fmla="*/ 2147483647 h 3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8"/>
              <a:gd name="T154" fmla="*/ 0 h 360"/>
              <a:gd name="T155" fmla="*/ 368 w 368"/>
              <a:gd name="T156" fmla="*/ 360 h 3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8" h="360">
                <a:moveTo>
                  <a:pt x="56" y="328"/>
                </a:moveTo>
                <a:lnTo>
                  <a:pt x="56" y="328"/>
                </a:lnTo>
                <a:lnTo>
                  <a:pt x="48" y="320"/>
                </a:lnTo>
                <a:lnTo>
                  <a:pt x="40" y="320"/>
                </a:lnTo>
                <a:lnTo>
                  <a:pt x="32" y="312"/>
                </a:lnTo>
                <a:lnTo>
                  <a:pt x="16" y="288"/>
                </a:lnTo>
                <a:lnTo>
                  <a:pt x="8" y="272"/>
                </a:lnTo>
                <a:lnTo>
                  <a:pt x="8" y="264"/>
                </a:lnTo>
                <a:lnTo>
                  <a:pt x="8" y="256"/>
                </a:lnTo>
                <a:lnTo>
                  <a:pt x="0" y="248"/>
                </a:lnTo>
                <a:lnTo>
                  <a:pt x="0" y="240"/>
                </a:lnTo>
                <a:lnTo>
                  <a:pt x="8" y="240"/>
                </a:lnTo>
                <a:lnTo>
                  <a:pt x="16" y="240"/>
                </a:lnTo>
                <a:lnTo>
                  <a:pt x="24" y="224"/>
                </a:lnTo>
                <a:lnTo>
                  <a:pt x="32" y="224"/>
                </a:lnTo>
                <a:lnTo>
                  <a:pt x="32" y="208"/>
                </a:lnTo>
                <a:lnTo>
                  <a:pt x="32" y="200"/>
                </a:lnTo>
                <a:lnTo>
                  <a:pt x="32" y="192"/>
                </a:lnTo>
                <a:lnTo>
                  <a:pt x="32" y="176"/>
                </a:lnTo>
                <a:lnTo>
                  <a:pt x="48" y="176"/>
                </a:lnTo>
                <a:lnTo>
                  <a:pt x="48" y="192"/>
                </a:lnTo>
                <a:lnTo>
                  <a:pt x="56" y="192"/>
                </a:lnTo>
                <a:lnTo>
                  <a:pt x="56" y="176"/>
                </a:lnTo>
                <a:lnTo>
                  <a:pt x="64" y="152"/>
                </a:lnTo>
                <a:lnTo>
                  <a:pt x="80" y="136"/>
                </a:lnTo>
                <a:lnTo>
                  <a:pt x="88" y="136"/>
                </a:lnTo>
                <a:lnTo>
                  <a:pt x="96" y="128"/>
                </a:lnTo>
                <a:lnTo>
                  <a:pt x="112" y="112"/>
                </a:lnTo>
                <a:lnTo>
                  <a:pt x="120" y="104"/>
                </a:lnTo>
                <a:lnTo>
                  <a:pt x="120" y="88"/>
                </a:lnTo>
                <a:lnTo>
                  <a:pt x="120" y="80"/>
                </a:lnTo>
                <a:lnTo>
                  <a:pt x="120" y="40"/>
                </a:lnTo>
                <a:lnTo>
                  <a:pt x="128" y="40"/>
                </a:lnTo>
                <a:lnTo>
                  <a:pt x="128" y="24"/>
                </a:lnTo>
                <a:lnTo>
                  <a:pt x="120" y="8"/>
                </a:lnTo>
                <a:lnTo>
                  <a:pt x="120" y="0"/>
                </a:lnTo>
                <a:lnTo>
                  <a:pt x="128" y="0"/>
                </a:lnTo>
                <a:lnTo>
                  <a:pt x="144" y="88"/>
                </a:lnTo>
                <a:lnTo>
                  <a:pt x="224" y="72"/>
                </a:lnTo>
                <a:lnTo>
                  <a:pt x="232" y="120"/>
                </a:lnTo>
                <a:lnTo>
                  <a:pt x="256" y="96"/>
                </a:lnTo>
                <a:lnTo>
                  <a:pt x="264" y="96"/>
                </a:lnTo>
                <a:lnTo>
                  <a:pt x="272" y="88"/>
                </a:lnTo>
                <a:lnTo>
                  <a:pt x="280" y="80"/>
                </a:lnTo>
                <a:lnTo>
                  <a:pt x="296" y="80"/>
                </a:lnTo>
                <a:lnTo>
                  <a:pt x="304" y="80"/>
                </a:lnTo>
                <a:lnTo>
                  <a:pt x="312" y="64"/>
                </a:lnTo>
                <a:lnTo>
                  <a:pt x="328" y="64"/>
                </a:lnTo>
                <a:lnTo>
                  <a:pt x="336" y="64"/>
                </a:lnTo>
                <a:lnTo>
                  <a:pt x="344" y="64"/>
                </a:lnTo>
                <a:lnTo>
                  <a:pt x="352" y="64"/>
                </a:lnTo>
                <a:lnTo>
                  <a:pt x="352" y="72"/>
                </a:lnTo>
                <a:lnTo>
                  <a:pt x="368" y="88"/>
                </a:lnTo>
                <a:lnTo>
                  <a:pt x="368" y="96"/>
                </a:lnTo>
                <a:lnTo>
                  <a:pt x="360" y="96"/>
                </a:lnTo>
                <a:lnTo>
                  <a:pt x="360" y="104"/>
                </a:lnTo>
                <a:lnTo>
                  <a:pt x="352" y="104"/>
                </a:lnTo>
                <a:lnTo>
                  <a:pt x="328" y="96"/>
                </a:lnTo>
                <a:lnTo>
                  <a:pt x="320" y="96"/>
                </a:lnTo>
                <a:lnTo>
                  <a:pt x="312" y="88"/>
                </a:lnTo>
                <a:lnTo>
                  <a:pt x="312" y="112"/>
                </a:lnTo>
                <a:lnTo>
                  <a:pt x="304" y="120"/>
                </a:lnTo>
                <a:lnTo>
                  <a:pt x="304" y="128"/>
                </a:lnTo>
                <a:lnTo>
                  <a:pt x="296" y="144"/>
                </a:lnTo>
                <a:lnTo>
                  <a:pt x="288" y="144"/>
                </a:lnTo>
                <a:lnTo>
                  <a:pt x="288" y="152"/>
                </a:lnTo>
                <a:lnTo>
                  <a:pt x="288" y="160"/>
                </a:lnTo>
                <a:lnTo>
                  <a:pt x="280" y="160"/>
                </a:lnTo>
                <a:lnTo>
                  <a:pt x="272" y="160"/>
                </a:lnTo>
                <a:lnTo>
                  <a:pt x="264" y="160"/>
                </a:lnTo>
                <a:lnTo>
                  <a:pt x="264" y="176"/>
                </a:lnTo>
                <a:lnTo>
                  <a:pt x="264" y="184"/>
                </a:lnTo>
                <a:lnTo>
                  <a:pt x="264" y="192"/>
                </a:lnTo>
                <a:lnTo>
                  <a:pt x="264" y="200"/>
                </a:lnTo>
                <a:lnTo>
                  <a:pt x="248" y="200"/>
                </a:lnTo>
                <a:lnTo>
                  <a:pt x="232" y="192"/>
                </a:lnTo>
                <a:lnTo>
                  <a:pt x="224" y="192"/>
                </a:lnTo>
                <a:lnTo>
                  <a:pt x="224" y="200"/>
                </a:lnTo>
                <a:lnTo>
                  <a:pt x="224" y="208"/>
                </a:lnTo>
                <a:lnTo>
                  <a:pt x="224" y="216"/>
                </a:lnTo>
                <a:lnTo>
                  <a:pt x="224" y="224"/>
                </a:lnTo>
                <a:lnTo>
                  <a:pt x="216" y="232"/>
                </a:lnTo>
                <a:lnTo>
                  <a:pt x="216" y="240"/>
                </a:lnTo>
                <a:lnTo>
                  <a:pt x="216" y="256"/>
                </a:lnTo>
                <a:lnTo>
                  <a:pt x="208" y="264"/>
                </a:lnTo>
                <a:lnTo>
                  <a:pt x="200" y="280"/>
                </a:lnTo>
                <a:lnTo>
                  <a:pt x="200" y="288"/>
                </a:lnTo>
                <a:lnTo>
                  <a:pt x="200" y="296"/>
                </a:lnTo>
                <a:lnTo>
                  <a:pt x="192" y="304"/>
                </a:lnTo>
                <a:lnTo>
                  <a:pt x="200" y="312"/>
                </a:lnTo>
                <a:lnTo>
                  <a:pt x="184" y="320"/>
                </a:lnTo>
                <a:lnTo>
                  <a:pt x="168" y="320"/>
                </a:lnTo>
                <a:lnTo>
                  <a:pt x="168" y="328"/>
                </a:lnTo>
                <a:lnTo>
                  <a:pt x="160" y="328"/>
                </a:lnTo>
                <a:lnTo>
                  <a:pt x="152" y="328"/>
                </a:lnTo>
                <a:lnTo>
                  <a:pt x="152" y="336"/>
                </a:lnTo>
                <a:lnTo>
                  <a:pt x="144" y="344"/>
                </a:lnTo>
                <a:lnTo>
                  <a:pt x="136" y="344"/>
                </a:lnTo>
                <a:lnTo>
                  <a:pt x="128" y="344"/>
                </a:lnTo>
                <a:lnTo>
                  <a:pt x="120" y="344"/>
                </a:lnTo>
                <a:lnTo>
                  <a:pt x="112" y="344"/>
                </a:lnTo>
                <a:lnTo>
                  <a:pt x="104" y="360"/>
                </a:lnTo>
                <a:lnTo>
                  <a:pt x="96" y="360"/>
                </a:lnTo>
                <a:lnTo>
                  <a:pt x="88" y="352"/>
                </a:lnTo>
                <a:lnTo>
                  <a:pt x="72" y="352"/>
                </a:lnTo>
                <a:lnTo>
                  <a:pt x="64" y="336"/>
                </a:lnTo>
                <a:lnTo>
                  <a:pt x="64" y="328"/>
                </a:lnTo>
                <a:lnTo>
                  <a:pt x="56" y="32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8859424" y="1965327"/>
            <a:ext cx="225064" cy="450129"/>
          </a:xfrm>
          <a:custGeom>
            <a:avLst/>
            <a:gdLst>
              <a:gd name="T0" fmla="*/ 2147483647 w 136"/>
              <a:gd name="T1" fmla="*/ 2147483647 h 272"/>
              <a:gd name="T2" fmla="*/ 2147483647 w 136"/>
              <a:gd name="T3" fmla="*/ 2147483647 h 272"/>
              <a:gd name="T4" fmla="*/ 2147483647 w 136"/>
              <a:gd name="T5" fmla="*/ 2147483647 h 272"/>
              <a:gd name="T6" fmla="*/ 2147483647 w 136"/>
              <a:gd name="T7" fmla="*/ 2147483647 h 272"/>
              <a:gd name="T8" fmla="*/ 2147483647 w 136"/>
              <a:gd name="T9" fmla="*/ 2147483647 h 272"/>
              <a:gd name="T10" fmla="*/ 2147483647 w 136"/>
              <a:gd name="T11" fmla="*/ 2147483647 h 272"/>
              <a:gd name="T12" fmla="*/ 2147483647 w 136"/>
              <a:gd name="T13" fmla="*/ 2147483647 h 272"/>
              <a:gd name="T14" fmla="*/ 2147483647 w 136"/>
              <a:gd name="T15" fmla="*/ 2147483647 h 272"/>
              <a:gd name="T16" fmla="*/ 2147483647 w 136"/>
              <a:gd name="T17" fmla="*/ 0 h 272"/>
              <a:gd name="T18" fmla="*/ 2147483647 w 136"/>
              <a:gd name="T19" fmla="*/ 0 h 272"/>
              <a:gd name="T20" fmla="*/ 2147483647 w 136"/>
              <a:gd name="T21" fmla="*/ 2147483647 h 272"/>
              <a:gd name="T22" fmla="*/ 2147483647 w 136"/>
              <a:gd name="T23" fmla="*/ 2147483647 h 272"/>
              <a:gd name="T24" fmla="*/ 2147483647 w 136"/>
              <a:gd name="T25" fmla="*/ 2147483647 h 272"/>
              <a:gd name="T26" fmla="*/ 2147483647 w 136"/>
              <a:gd name="T27" fmla="*/ 2147483647 h 272"/>
              <a:gd name="T28" fmla="*/ 2147483647 w 136"/>
              <a:gd name="T29" fmla="*/ 2147483647 h 272"/>
              <a:gd name="T30" fmla="*/ 2147483647 w 136"/>
              <a:gd name="T31" fmla="*/ 2147483647 h 272"/>
              <a:gd name="T32" fmla="*/ 2147483647 w 136"/>
              <a:gd name="T33" fmla="*/ 2147483647 h 272"/>
              <a:gd name="T34" fmla="*/ 2147483647 w 136"/>
              <a:gd name="T35" fmla="*/ 2147483647 h 272"/>
              <a:gd name="T36" fmla="*/ 2147483647 w 136"/>
              <a:gd name="T37" fmla="*/ 2147483647 h 272"/>
              <a:gd name="T38" fmla="*/ 2147483647 w 136"/>
              <a:gd name="T39" fmla="*/ 2147483647 h 272"/>
              <a:gd name="T40" fmla="*/ 2147483647 w 136"/>
              <a:gd name="T41" fmla="*/ 2147483647 h 272"/>
              <a:gd name="T42" fmla="*/ 2147483647 w 136"/>
              <a:gd name="T43" fmla="*/ 2147483647 h 272"/>
              <a:gd name="T44" fmla="*/ 2147483647 w 136"/>
              <a:gd name="T45" fmla="*/ 2147483647 h 272"/>
              <a:gd name="T46" fmla="*/ 2147483647 w 136"/>
              <a:gd name="T47" fmla="*/ 2147483647 h 272"/>
              <a:gd name="T48" fmla="*/ 2147483647 w 136"/>
              <a:gd name="T49" fmla="*/ 2147483647 h 272"/>
              <a:gd name="T50" fmla="*/ 2147483647 w 136"/>
              <a:gd name="T51" fmla="*/ 2147483647 h 272"/>
              <a:gd name="T52" fmla="*/ 0 w 136"/>
              <a:gd name="T53" fmla="*/ 2147483647 h 272"/>
              <a:gd name="T54" fmla="*/ 2147483647 w 136"/>
              <a:gd name="T55" fmla="*/ 2147483647 h 272"/>
              <a:gd name="T56" fmla="*/ 2147483647 w 136"/>
              <a:gd name="T57" fmla="*/ 2147483647 h 272"/>
              <a:gd name="T58" fmla="*/ 2147483647 w 136"/>
              <a:gd name="T59" fmla="*/ 2147483647 h 272"/>
              <a:gd name="T60" fmla="*/ 2147483647 w 136"/>
              <a:gd name="T61" fmla="*/ 2147483647 h 272"/>
              <a:gd name="T62" fmla="*/ 2147483647 w 136"/>
              <a:gd name="T63" fmla="*/ 2147483647 h 272"/>
              <a:gd name="T64" fmla="*/ 2147483647 w 136"/>
              <a:gd name="T65" fmla="*/ 2147483647 h 2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272"/>
              <a:gd name="T101" fmla="*/ 136 w 136"/>
              <a:gd name="T102" fmla="*/ 272 h 2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272">
                <a:moveTo>
                  <a:pt x="104" y="248"/>
                </a:moveTo>
                <a:lnTo>
                  <a:pt x="104" y="240"/>
                </a:lnTo>
                <a:lnTo>
                  <a:pt x="112" y="232"/>
                </a:lnTo>
                <a:lnTo>
                  <a:pt x="128" y="232"/>
                </a:lnTo>
                <a:lnTo>
                  <a:pt x="128" y="224"/>
                </a:lnTo>
                <a:lnTo>
                  <a:pt x="136" y="216"/>
                </a:lnTo>
                <a:lnTo>
                  <a:pt x="136" y="208"/>
                </a:lnTo>
                <a:lnTo>
                  <a:pt x="128" y="208"/>
                </a:lnTo>
                <a:lnTo>
                  <a:pt x="128" y="200"/>
                </a:lnTo>
                <a:lnTo>
                  <a:pt x="128" y="192"/>
                </a:lnTo>
                <a:lnTo>
                  <a:pt x="120" y="184"/>
                </a:lnTo>
                <a:lnTo>
                  <a:pt x="112" y="184"/>
                </a:lnTo>
                <a:lnTo>
                  <a:pt x="104" y="176"/>
                </a:lnTo>
                <a:lnTo>
                  <a:pt x="56" y="0"/>
                </a:lnTo>
                <a:lnTo>
                  <a:pt x="48" y="0"/>
                </a:lnTo>
                <a:lnTo>
                  <a:pt x="32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24"/>
                </a:lnTo>
                <a:lnTo>
                  <a:pt x="24" y="32"/>
                </a:lnTo>
                <a:lnTo>
                  <a:pt x="32" y="32"/>
                </a:lnTo>
                <a:lnTo>
                  <a:pt x="32" y="40"/>
                </a:lnTo>
                <a:lnTo>
                  <a:pt x="32" y="48"/>
                </a:lnTo>
                <a:lnTo>
                  <a:pt x="24" y="56"/>
                </a:lnTo>
                <a:lnTo>
                  <a:pt x="32" y="64"/>
                </a:lnTo>
                <a:lnTo>
                  <a:pt x="32" y="88"/>
                </a:lnTo>
                <a:lnTo>
                  <a:pt x="32" y="96"/>
                </a:lnTo>
                <a:lnTo>
                  <a:pt x="16" y="104"/>
                </a:lnTo>
                <a:lnTo>
                  <a:pt x="8" y="112"/>
                </a:lnTo>
                <a:lnTo>
                  <a:pt x="16" y="120"/>
                </a:lnTo>
                <a:lnTo>
                  <a:pt x="16" y="136"/>
                </a:lnTo>
                <a:lnTo>
                  <a:pt x="16" y="160"/>
                </a:lnTo>
                <a:lnTo>
                  <a:pt x="8" y="168"/>
                </a:lnTo>
                <a:lnTo>
                  <a:pt x="8" y="176"/>
                </a:lnTo>
                <a:lnTo>
                  <a:pt x="8" y="184"/>
                </a:lnTo>
                <a:lnTo>
                  <a:pt x="0" y="192"/>
                </a:lnTo>
                <a:lnTo>
                  <a:pt x="0" y="208"/>
                </a:lnTo>
                <a:lnTo>
                  <a:pt x="8" y="216"/>
                </a:lnTo>
                <a:lnTo>
                  <a:pt x="8" y="224"/>
                </a:lnTo>
                <a:lnTo>
                  <a:pt x="16" y="240"/>
                </a:lnTo>
                <a:lnTo>
                  <a:pt x="16" y="248"/>
                </a:lnTo>
                <a:lnTo>
                  <a:pt x="8" y="256"/>
                </a:lnTo>
                <a:lnTo>
                  <a:pt x="8" y="272"/>
                </a:lnTo>
                <a:lnTo>
                  <a:pt x="16" y="272"/>
                </a:lnTo>
                <a:lnTo>
                  <a:pt x="96" y="256"/>
                </a:lnTo>
                <a:lnTo>
                  <a:pt x="104" y="24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8939702" y="1529531"/>
            <a:ext cx="488834" cy="779843"/>
          </a:xfrm>
          <a:custGeom>
            <a:avLst/>
            <a:gdLst>
              <a:gd name="T0" fmla="*/ 2147483647 w 296"/>
              <a:gd name="T1" fmla="*/ 2147483647 h 472"/>
              <a:gd name="T2" fmla="*/ 2147483647 w 296"/>
              <a:gd name="T3" fmla="*/ 2147483647 h 472"/>
              <a:gd name="T4" fmla="*/ 0 w 296"/>
              <a:gd name="T5" fmla="*/ 2147483647 h 472"/>
              <a:gd name="T6" fmla="*/ 2147483647 w 296"/>
              <a:gd name="T7" fmla="*/ 2147483647 h 472"/>
              <a:gd name="T8" fmla="*/ 2147483647 w 296"/>
              <a:gd name="T9" fmla="*/ 2147483647 h 472"/>
              <a:gd name="T10" fmla="*/ 2147483647 w 296"/>
              <a:gd name="T11" fmla="*/ 2147483647 h 472"/>
              <a:gd name="T12" fmla="*/ 2147483647 w 296"/>
              <a:gd name="T13" fmla="*/ 2147483647 h 472"/>
              <a:gd name="T14" fmla="*/ 2147483647 w 296"/>
              <a:gd name="T15" fmla="*/ 2147483647 h 472"/>
              <a:gd name="T16" fmla="*/ 2147483647 w 296"/>
              <a:gd name="T17" fmla="*/ 2147483647 h 472"/>
              <a:gd name="T18" fmla="*/ 2147483647 w 296"/>
              <a:gd name="T19" fmla="*/ 2147483647 h 472"/>
              <a:gd name="T20" fmla="*/ 2147483647 w 296"/>
              <a:gd name="T21" fmla="*/ 2147483647 h 472"/>
              <a:gd name="T22" fmla="*/ 2147483647 w 296"/>
              <a:gd name="T23" fmla="*/ 2147483647 h 472"/>
              <a:gd name="T24" fmla="*/ 2147483647 w 296"/>
              <a:gd name="T25" fmla="*/ 2147483647 h 472"/>
              <a:gd name="T26" fmla="*/ 2147483647 w 296"/>
              <a:gd name="T27" fmla="*/ 2147483647 h 472"/>
              <a:gd name="T28" fmla="*/ 2147483647 w 296"/>
              <a:gd name="T29" fmla="*/ 2147483647 h 472"/>
              <a:gd name="T30" fmla="*/ 2147483647 w 296"/>
              <a:gd name="T31" fmla="*/ 2147483647 h 472"/>
              <a:gd name="T32" fmla="*/ 2147483647 w 296"/>
              <a:gd name="T33" fmla="*/ 0 h 472"/>
              <a:gd name="T34" fmla="*/ 2147483647 w 296"/>
              <a:gd name="T35" fmla="*/ 2147483647 h 472"/>
              <a:gd name="T36" fmla="*/ 2147483647 w 296"/>
              <a:gd name="T37" fmla="*/ 2147483647 h 472"/>
              <a:gd name="T38" fmla="*/ 2147483647 w 296"/>
              <a:gd name="T39" fmla="*/ 2147483647 h 472"/>
              <a:gd name="T40" fmla="*/ 2147483647 w 296"/>
              <a:gd name="T41" fmla="*/ 2147483647 h 472"/>
              <a:gd name="T42" fmla="*/ 2147483647 w 296"/>
              <a:gd name="T43" fmla="*/ 2147483647 h 472"/>
              <a:gd name="T44" fmla="*/ 2147483647 w 296"/>
              <a:gd name="T45" fmla="*/ 2147483647 h 472"/>
              <a:gd name="T46" fmla="*/ 2147483647 w 296"/>
              <a:gd name="T47" fmla="*/ 2147483647 h 472"/>
              <a:gd name="T48" fmla="*/ 2147483647 w 296"/>
              <a:gd name="T49" fmla="*/ 2147483647 h 472"/>
              <a:gd name="T50" fmla="*/ 2147483647 w 296"/>
              <a:gd name="T51" fmla="*/ 2147483647 h 472"/>
              <a:gd name="T52" fmla="*/ 2147483647 w 296"/>
              <a:gd name="T53" fmla="*/ 2147483647 h 472"/>
              <a:gd name="T54" fmla="*/ 2147483647 w 296"/>
              <a:gd name="T55" fmla="*/ 2147483647 h 472"/>
              <a:gd name="T56" fmla="*/ 2147483647 w 296"/>
              <a:gd name="T57" fmla="*/ 2147483647 h 472"/>
              <a:gd name="T58" fmla="*/ 2147483647 w 296"/>
              <a:gd name="T59" fmla="*/ 2147483647 h 472"/>
              <a:gd name="T60" fmla="*/ 2147483647 w 296"/>
              <a:gd name="T61" fmla="*/ 2147483647 h 472"/>
              <a:gd name="T62" fmla="*/ 2147483647 w 296"/>
              <a:gd name="T63" fmla="*/ 2147483647 h 472"/>
              <a:gd name="T64" fmla="*/ 2147483647 w 296"/>
              <a:gd name="T65" fmla="*/ 2147483647 h 472"/>
              <a:gd name="T66" fmla="*/ 2147483647 w 296"/>
              <a:gd name="T67" fmla="*/ 2147483647 h 472"/>
              <a:gd name="T68" fmla="*/ 2147483647 w 296"/>
              <a:gd name="T69" fmla="*/ 2147483647 h 472"/>
              <a:gd name="T70" fmla="*/ 2147483647 w 296"/>
              <a:gd name="T71" fmla="*/ 2147483647 h 472"/>
              <a:gd name="T72" fmla="*/ 2147483647 w 296"/>
              <a:gd name="T73" fmla="*/ 2147483647 h 472"/>
              <a:gd name="T74" fmla="*/ 2147483647 w 296"/>
              <a:gd name="T75" fmla="*/ 2147483647 h 472"/>
              <a:gd name="T76" fmla="*/ 2147483647 w 296"/>
              <a:gd name="T77" fmla="*/ 2147483647 h 472"/>
              <a:gd name="T78" fmla="*/ 2147483647 w 296"/>
              <a:gd name="T79" fmla="*/ 2147483647 h 472"/>
              <a:gd name="T80" fmla="*/ 2147483647 w 296"/>
              <a:gd name="T81" fmla="*/ 2147483647 h 472"/>
              <a:gd name="T82" fmla="*/ 2147483647 w 296"/>
              <a:gd name="T83" fmla="*/ 2147483647 h 472"/>
              <a:gd name="T84" fmla="*/ 2147483647 w 296"/>
              <a:gd name="T85" fmla="*/ 2147483647 h 472"/>
              <a:gd name="T86" fmla="*/ 2147483647 w 296"/>
              <a:gd name="T87" fmla="*/ 2147483647 h 472"/>
              <a:gd name="T88" fmla="*/ 2147483647 w 296"/>
              <a:gd name="T89" fmla="*/ 2147483647 h 472"/>
              <a:gd name="T90" fmla="*/ 2147483647 w 296"/>
              <a:gd name="T91" fmla="*/ 2147483647 h 472"/>
              <a:gd name="T92" fmla="*/ 2147483647 w 296"/>
              <a:gd name="T93" fmla="*/ 2147483647 h 472"/>
              <a:gd name="T94" fmla="*/ 2147483647 w 296"/>
              <a:gd name="T95" fmla="*/ 2147483647 h 472"/>
              <a:gd name="T96" fmla="*/ 2147483647 w 296"/>
              <a:gd name="T97" fmla="*/ 2147483647 h 472"/>
              <a:gd name="T98" fmla="*/ 2147483647 w 296"/>
              <a:gd name="T99" fmla="*/ 2147483647 h 472"/>
              <a:gd name="T100" fmla="*/ 2147483647 w 296"/>
              <a:gd name="T101" fmla="*/ 2147483647 h 472"/>
              <a:gd name="T102" fmla="*/ 2147483647 w 296"/>
              <a:gd name="T103" fmla="*/ 2147483647 h 472"/>
              <a:gd name="T104" fmla="*/ 2147483647 w 296"/>
              <a:gd name="T105" fmla="*/ 2147483647 h 472"/>
              <a:gd name="T106" fmla="*/ 2147483647 w 296"/>
              <a:gd name="T107" fmla="*/ 2147483647 h 472"/>
              <a:gd name="T108" fmla="*/ 2147483647 w 296"/>
              <a:gd name="T109" fmla="*/ 2147483647 h 472"/>
              <a:gd name="T110" fmla="*/ 2147483647 w 296"/>
              <a:gd name="T111" fmla="*/ 2147483647 h 472"/>
              <a:gd name="T112" fmla="*/ 2147483647 w 296"/>
              <a:gd name="T113" fmla="*/ 2147483647 h 472"/>
              <a:gd name="T114" fmla="*/ 2147483647 w 296"/>
              <a:gd name="T115" fmla="*/ 2147483647 h 472"/>
              <a:gd name="T116" fmla="*/ 2147483647 w 296"/>
              <a:gd name="T117" fmla="*/ 2147483647 h 472"/>
              <a:gd name="T118" fmla="*/ 2147483647 w 296"/>
              <a:gd name="T119" fmla="*/ 2147483647 h 4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6"/>
              <a:gd name="T181" fmla="*/ 0 h 472"/>
              <a:gd name="T182" fmla="*/ 296 w 296"/>
              <a:gd name="T183" fmla="*/ 472 h 4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6" h="472">
                <a:moveTo>
                  <a:pt x="80" y="464"/>
                </a:moveTo>
                <a:lnTo>
                  <a:pt x="80" y="464"/>
                </a:lnTo>
                <a:lnTo>
                  <a:pt x="80" y="456"/>
                </a:lnTo>
                <a:lnTo>
                  <a:pt x="72" y="448"/>
                </a:lnTo>
                <a:lnTo>
                  <a:pt x="64" y="448"/>
                </a:lnTo>
                <a:lnTo>
                  <a:pt x="56" y="440"/>
                </a:lnTo>
                <a:lnTo>
                  <a:pt x="8" y="264"/>
                </a:lnTo>
                <a:lnTo>
                  <a:pt x="0" y="264"/>
                </a:lnTo>
                <a:lnTo>
                  <a:pt x="0" y="248"/>
                </a:lnTo>
                <a:lnTo>
                  <a:pt x="8" y="248"/>
                </a:lnTo>
                <a:lnTo>
                  <a:pt x="16" y="256"/>
                </a:lnTo>
                <a:lnTo>
                  <a:pt x="16" y="240"/>
                </a:lnTo>
                <a:lnTo>
                  <a:pt x="24" y="240"/>
                </a:lnTo>
                <a:lnTo>
                  <a:pt x="24" y="232"/>
                </a:lnTo>
                <a:lnTo>
                  <a:pt x="24" y="216"/>
                </a:lnTo>
                <a:lnTo>
                  <a:pt x="40" y="200"/>
                </a:lnTo>
                <a:lnTo>
                  <a:pt x="32" y="200"/>
                </a:lnTo>
                <a:lnTo>
                  <a:pt x="32" y="192"/>
                </a:lnTo>
                <a:lnTo>
                  <a:pt x="40" y="184"/>
                </a:lnTo>
                <a:lnTo>
                  <a:pt x="40" y="176"/>
                </a:lnTo>
                <a:lnTo>
                  <a:pt x="32" y="160"/>
                </a:lnTo>
                <a:lnTo>
                  <a:pt x="32" y="136"/>
                </a:lnTo>
                <a:lnTo>
                  <a:pt x="40" y="136"/>
                </a:lnTo>
                <a:lnTo>
                  <a:pt x="40" y="120"/>
                </a:lnTo>
                <a:lnTo>
                  <a:pt x="40" y="88"/>
                </a:lnTo>
                <a:lnTo>
                  <a:pt x="48" y="80"/>
                </a:lnTo>
                <a:lnTo>
                  <a:pt x="64" y="16"/>
                </a:lnTo>
                <a:lnTo>
                  <a:pt x="72" y="8"/>
                </a:lnTo>
                <a:lnTo>
                  <a:pt x="80" y="8"/>
                </a:lnTo>
                <a:lnTo>
                  <a:pt x="88" y="32"/>
                </a:lnTo>
                <a:lnTo>
                  <a:pt x="96" y="32"/>
                </a:lnTo>
                <a:lnTo>
                  <a:pt x="104" y="24"/>
                </a:lnTo>
                <a:lnTo>
                  <a:pt x="120" y="8"/>
                </a:lnTo>
                <a:lnTo>
                  <a:pt x="128" y="8"/>
                </a:lnTo>
                <a:lnTo>
                  <a:pt x="128" y="0"/>
                </a:lnTo>
                <a:lnTo>
                  <a:pt x="136" y="0"/>
                </a:lnTo>
                <a:lnTo>
                  <a:pt x="144" y="8"/>
                </a:lnTo>
                <a:lnTo>
                  <a:pt x="168" y="16"/>
                </a:lnTo>
                <a:lnTo>
                  <a:pt x="176" y="24"/>
                </a:lnTo>
                <a:lnTo>
                  <a:pt x="208" y="136"/>
                </a:lnTo>
                <a:lnTo>
                  <a:pt x="208" y="144"/>
                </a:lnTo>
                <a:lnTo>
                  <a:pt x="224" y="160"/>
                </a:lnTo>
                <a:lnTo>
                  <a:pt x="240" y="160"/>
                </a:lnTo>
                <a:lnTo>
                  <a:pt x="240" y="176"/>
                </a:lnTo>
                <a:lnTo>
                  <a:pt x="248" y="184"/>
                </a:lnTo>
                <a:lnTo>
                  <a:pt x="256" y="200"/>
                </a:lnTo>
                <a:lnTo>
                  <a:pt x="264" y="200"/>
                </a:lnTo>
                <a:lnTo>
                  <a:pt x="264" y="192"/>
                </a:lnTo>
                <a:lnTo>
                  <a:pt x="280" y="208"/>
                </a:lnTo>
                <a:lnTo>
                  <a:pt x="288" y="208"/>
                </a:lnTo>
                <a:lnTo>
                  <a:pt x="280" y="216"/>
                </a:lnTo>
                <a:lnTo>
                  <a:pt x="288" y="224"/>
                </a:lnTo>
                <a:lnTo>
                  <a:pt x="296" y="216"/>
                </a:lnTo>
                <a:lnTo>
                  <a:pt x="296" y="224"/>
                </a:lnTo>
                <a:lnTo>
                  <a:pt x="288" y="240"/>
                </a:lnTo>
                <a:lnTo>
                  <a:pt x="280" y="248"/>
                </a:lnTo>
                <a:lnTo>
                  <a:pt x="272" y="240"/>
                </a:lnTo>
                <a:lnTo>
                  <a:pt x="272" y="248"/>
                </a:lnTo>
                <a:lnTo>
                  <a:pt x="272" y="256"/>
                </a:lnTo>
                <a:lnTo>
                  <a:pt x="264" y="248"/>
                </a:lnTo>
                <a:lnTo>
                  <a:pt x="264" y="256"/>
                </a:lnTo>
                <a:lnTo>
                  <a:pt x="264" y="264"/>
                </a:lnTo>
                <a:lnTo>
                  <a:pt x="248" y="264"/>
                </a:lnTo>
                <a:lnTo>
                  <a:pt x="248" y="272"/>
                </a:lnTo>
                <a:lnTo>
                  <a:pt x="248" y="280"/>
                </a:lnTo>
                <a:lnTo>
                  <a:pt x="240" y="288"/>
                </a:lnTo>
                <a:lnTo>
                  <a:pt x="232" y="296"/>
                </a:lnTo>
                <a:lnTo>
                  <a:pt x="232" y="288"/>
                </a:lnTo>
                <a:lnTo>
                  <a:pt x="232" y="280"/>
                </a:lnTo>
                <a:lnTo>
                  <a:pt x="224" y="272"/>
                </a:lnTo>
                <a:lnTo>
                  <a:pt x="216" y="272"/>
                </a:lnTo>
                <a:lnTo>
                  <a:pt x="216" y="280"/>
                </a:lnTo>
                <a:lnTo>
                  <a:pt x="216" y="288"/>
                </a:lnTo>
                <a:lnTo>
                  <a:pt x="208" y="288"/>
                </a:lnTo>
                <a:lnTo>
                  <a:pt x="200" y="296"/>
                </a:lnTo>
                <a:lnTo>
                  <a:pt x="200" y="304"/>
                </a:lnTo>
                <a:lnTo>
                  <a:pt x="184" y="304"/>
                </a:lnTo>
                <a:lnTo>
                  <a:pt x="192" y="296"/>
                </a:lnTo>
                <a:lnTo>
                  <a:pt x="184" y="296"/>
                </a:lnTo>
                <a:lnTo>
                  <a:pt x="176" y="288"/>
                </a:lnTo>
                <a:lnTo>
                  <a:pt x="176" y="296"/>
                </a:lnTo>
                <a:lnTo>
                  <a:pt x="176" y="312"/>
                </a:lnTo>
                <a:lnTo>
                  <a:pt x="176" y="336"/>
                </a:lnTo>
                <a:lnTo>
                  <a:pt x="168" y="344"/>
                </a:lnTo>
                <a:lnTo>
                  <a:pt x="168" y="360"/>
                </a:lnTo>
                <a:lnTo>
                  <a:pt x="160" y="352"/>
                </a:lnTo>
                <a:lnTo>
                  <a:pt x="152" y="352"/>
                </a:lnTo>
                <a:lnTo>
                  <a:pt x="152" y="368"/>
                </a:lnTo>
                <a:lnTo>
                  <a:pt x="144" y="368"/>
                </a:lnTo>
                <a:lnTo>
                  <a:pt x="136" y="368"/>
                </a:lnTo>
                <a:lnTo>
                  <a:pt x="128" y="360"/>
                </a:lnTo>
                <a:lnTo>
                  <a:pt x="128" y="368"/>
                </a:lnTo>
                <a:lnTo>
                  <a:pt x="128" y="384"/>
                </a:lnTo>
                <a:lnTo>
                  <a:pt x="128" y="392"/>
                </a:lnTo>
                <a:lnTo>
                  <a:pt x="128" y="384"/>
                </a:lnTo>
                <a:lnTo>
                  <a:pt x="128" y="376"/>
                </a:lnTo>
                <a:lnTo>
                  <a:pt x="120" y="376"/>
                </a:lnTo>
                <a:lnTo>
                  <a:pt x="112" y="384"/>
                </a:lnTo>
                <a:lnTo>
                  <a:pt x="104" y="392"/>
                </a:lnTo>
                <a:lnTo>
                  <a:pt x="104" y="408"/>
                </a:lnTo>
                <a:lnTo>
                  <a:pt x="104" y="416"/>
                </a:lnTo>
                <a:lnTo>
                  <a:pt x="96" y="416"/>
                </a:lnTo>
                <a:lnTo>
                  <a:pt x="96" y="424"/>
                </a:lnTo>
                <a:lnTo>
                  <a:pt x="104" y="432"/>
                </a:lnTo>
                <a:lnTo>
                  <a:pt x="88" y="440"/>
                </a:lnTo>
                <a:lnTo>
                  <a:pt x="88" y="464"/>
                </a:lnTo>
                <a:lnTo>
                  <a:pt x="80" y="472"/>
                </a:lnTo>
                <a:lnTo>
                  <a:pt x="80" y="464"/>
                </a:lnTo>
                <a:close/>
              </a:path>
            </a:pathLst>
          </a:custGeom>
          <a:pattFill prst="dkHorz">
            <a:fgClr>
              <a:srgbClr val="00B050"/>
            </a:fgClr>
            <a:bgClr>
              <a:srgbClr val="92D050"/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8" name="Freeform 65"/>
          <p:cNvSpPr>
            <a:spLocks/>
          </p:cNvSpPr>
          <p:nvPr/>
        </p:nvSpPr>
        <p:spPr bwMode="auto">
          <a:xfrm>
            <a:off x="8793481" y="2349513"/>
            <a:ext cx="403071" cy="225522"/>
          </a:xfrm>
          <a:custGeom>
            <a:avLst/>
            <a:gdLst>
              <a:gd name="T0" fmla="*/ 0 w 264"/>
              <a:gd name="T1" fmla="*/ 2147483647 h 136"/>
              <a:gd name="T2" fmla="*/ 0 w 264"/>
              <a:gd name="T3" fmla="*/ 2147483647 h 136"/>
              <a:gd name="T4" fmla="*/ 2147483647 w 264"/>
              <a:gd name="T5" fmla="*/ 2147483647 h 136"/>
              <a:gd name="T6" fmla="*/ 2147483647 w 264"/>
              <a:gd name="T7" fmla="*/ 2147483647 h 136"/>
              <a:gd name="T8" fmla="*/ 2147483647 w 264"/>
              <a:gd name="T9" fmla="*/ 0 h 136"/>
              <a:gd name="T10" fmla="*/ 2147483647 w 264"/>
              <a:gd name="T11" fmla="*/ 0 h 136"/>
              <a:gd name="T12" fmla="*/ 2147483647 w 264"/>
              <a:gd name="T13" fmla="*/ 2147483647 h 136"/>
              <a:gd name="T14" fmla="*/ 2147483647 w 264"/>
              <a:gd name="T15" fmla="*/ 2147483647 h 136"/>
              <a:gd name="T16" fmla="*/ 2147483647 w 264"/>
              <a:gd name="T17" fmla="*/ 2147483647 h 136"/>
              <a:gd name="T18" fmla="*/ 2147483647 w 264"/>
              <a:gd name="T19" fmla="*/ 2147483647 h 136"/>
              <a:gd name="T20" fmla="*/ 2147483647 w 264"/>
              <a:gd name="T21" fmla="*/ 2147483647 h 136"/>
              <a:gd name="T22" fmla="*/ 2147483647 w 264"/>
              <a:gd name="T23" fmla="*/ 2147483647 h 136"/>
              <a:gd name="T24" fmla="*/ 2147483647 w 264"/>
              <a:gd name="T25" fmla="*/ 2147483647 h 136"/>
              <a:gd name="T26" fmla="*/ 2147483647 w 264"/>
              <a:gd name="T27" fmla="*/ 2147483647 h 136"/>
              <a:gd name="T28" fmla="*/ 2147483647 w 264"/>
              <a:gd name="T29" fmla="*/ 2147483647 h 136"/>
              <a:gd name="T30" fmla="*/ 2147483647 w 264"/>
              <a:gd name="T31" fmla="*/ 2147483647 h 136"/>
              <a:gd name="T32" fmla="*/ 2147483647 w 264"/>
              <a:gd name="T33" fmla="*/ 2147483647 h 136"/>
              <a:gd name="T34" fmla="*/ 2147483647 w 264"/>
              <a:gd name="T35" fmla="*/ 2147483647 h 136"/>
              <a:gd name="T36" fmla="*/ 2147483647 w 264"/>
              <a:gd name="T37" fmla="*/ 2147483647 h 136"/>
              <a:gd name="T38" fmla="*/ 2147483647 w 264"/>
              <a:gd name="T39" fmla="*/ 2147483647 h 136"/>
              <a:gd name="T40" fmla="*/ 2147483647 w 264"/>
              <a:gd name="T41" fmla="*/ 2147483647 h 136"/>
              <a:gd name="T42" fmla="*/ 2147483647 w 264"/>
              <a:gd name="T43" fmla="*/ 2147483647 h 136"/>
              <a:gd name="T44" fmla="*/ 2147483647 w 264"/>
              <a:gd name="T45" fmla="*/ 2147483647 h 136"/>
              <a:gd name="T46" fmla="*/ 2147483647 w 264"/>
              <a:gd name="T47" fmla="*/ 2147483647 h 136"/>
              <a:gd name="T48" fmla="*/ 2147483647 w 264"/>
              <a:gd name="T49" fmla="*/ 2147483647 h 136"/>
              <a:gd name="T50" fmla="*/ 2147483647 w 264"/>
              <a:gd name="T51" fmla="*/ 2147483647 h 136"/>
              <a:gd name="T52" fmla="*/ 2147483647 w 264"/>
              <a:gd name="T53" fmla="*/ 2147483647 h 136"/>
              <a:gd name="T54" fmla="*/ 2147483647 w 264"/>
              <a:gd name="T55" fmla="*/ 2147483647 h 136"/>
              <a:gd name="T56" fmla="*/ 2147483647 w 264"/>
              <a:gd name="T57" fmla="*/ 2147483647 h 136"/>
              <a:gd name="T58" fmla="*/ 2147483647 w 264"/>
              <a:gd name="T59" fmla="*/ 2147483647 h 136"/>
              <a:gd name="T60" fmla="*/ 2147483647 w 264"/>
              <a:gd name="T61" fmla="*/ 2147483647 h 136"/>
              <a:gd name="T62" fmla="*/ 2147483647 w 264"/>
              <a:gd name="T63" fmla="*/ 2147483647 h 136"/>
              <a:gd name="T64" fmla="*/ 2147483647 w 264"/>
              <a:gd name="T65" fmla="*/ 2147483647 h 136"/>
              <a:gd name="T66" fmla="*/ 2147483647 w 264"/>
              <a:gd name="T67" fmla="*/ 2147483647 h 136"/>
              <a:gd name="T68" fmla="*/ 2147483647 w 264"/>
              <a:gd name="T69" fmla="*/ 2147483647 h 136"/>
              <a:gd name="T70" fmla="*/ 2147483647 w 264"/>
              <a:gd name="T71" fmla="*/ 2147483647 h 136"/>
              <a:gd name="T72" fmla="*/ 2147483647 w 264"/>
              <a:gd name="T73" fmla="*/ 2147483647 h 136"/>
              <a:gd name="T74" fmla="*/ 2147483647 w 264"/>
              <a:gd name="T75" fmla="*/ 2147483647 h 136"/>
              <a:gd name="T76" fmla="*/ 2147483647 w 264"/>
              <a:gd name="T77" fmla="*/ 2147483647 h 136"/>
              <a:gd name="T78" fmla="*/ 2147483647 w 264"/>
              <a:gd name="T79" fmla="*/ 2147483647 h 136"/>
              <a:gd name="T80" fmla="*/ 2147483647 w 264"/>
              <a:gd name="T81" fmla="*/ 2147483647 h 136"/>
              <a:gd name="T82" fmla="*/ 2147483647 w 264"/>
              <a:gd name="T83" fmla="*/ 2147483647 h 136"/>
              <a:gd name="T84" fmla="*/ 2147483647 w 264"/>
              <a:gd name="T85" fmla="*/ 2147483647 h 136"/>
              <a:gd name="T86" fmla="*/ 2147483647 w 264"/>
              <a:gd name="T87" fmla="*/ 2147483647 h 136"/>
              <a:gd name="T88" fmla="*/ 2147483647 w 264"/>
              <a:gd name="T89" fmla="*/ 2147483647 h 136"/>
              <a:gd name="T90" fmla="*/ 2147483647 w 264"/>
              <a:gd name="T91" fmla="*/ 2147483647 h 136"/>
              <a:gd name="T92" fmla="*/ 2147483647 w 264"/>
              <a:gd name="T93" fmla="*/ 2147483647 h 136"/>
              <a:gd name="T94" fmla="*/ 2147483647 w 264"/>
              <a:gd name="T95" fmla="*/ 2147483647 h 136"/>
              <a:gd name="T96" fmla="*/ 2147483647 w 264"/>
              <a:gd name="T97" fmla="*/ 2147483647 h 136"/>
              <a:gd name="T98" fmla="*/ 0 w 264"/>
              <a:gd name="T99" fmla="*/ 2147483647 h 1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4"/>
              <a:gd name="T151" fmla="*/ 0 h 136"/>
              <a:gd name="T152" fmla="*/ 264 w 264"/>
              <a:gd name="T153" fmla="*/ 136 h 1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4" h="136">
                <a:moveTo>
                  <a:pt x="0" y="128"/>
                </a:moveTo>
                <a:lnTo>
                  <a:pt x="0" y="128"/>
                </a:lnTo>
                <a:lnTo>
                  <a:pt x="0" y="56"/>
                </a:lnTo>
                <a:lnTo>
                  <a:pt x="56" y="40"/>
                </a:lnTo>
                <a:lnTo>
                  <a:pt x="136" y="24"/>
                </a:lnTo>
                <a:lnTo>
                  <a:pt x="144" y="16"/>
                </a:lnTo>
                <a:lnTo>
                  <a:pt x="144" y="8"/>
                </a:lnTo>
                <a:lnTo>
                  <a:pt x="152" y="0"/>
                </a:lnTo>
                <a:lnTo>
                  <a:pt x="168" y="0"/>
                </a:lnTo>
                <a:lnTo>
                  <a:pt x="168" y="8"/>
                </a:lnTo>
                <a:lnTo>
                  <a:pt x="184" y="16"/>
                </a:lnTo>
                <a:lnTo>
                  <a:pt x="192" y="16"/>
                </a:lnTo>
                <a:lnTo>
                  <a:pt x="184" y="24"/>
                </a:lnTo>
                <a:lnTo>
                  <a:pt x="176" y="24"/>
                </a:lnTo>
                <a:lnTo>
                  <a:pt x="176" y="32"/>
                </a:lnTo>
                <a:lnTo>
                  <a:pt x="176" y="40"/>
                </a:lnTo>
                <a:lnTo>
                  <a:pt x="168" y="48"/>
                </a:lnTo>
                <a:lnTo>
                  <a:pt x="168" y="56"/>
                </a:lnTo>
                <a:lnTo>
                  <a:pt x="184" y="56"/>
                </a:lnTo>
                <a:lnTo>
                  <a:pt x="192" y="56"/>
                </a:lnTo>
                <a:lnTo>
                  <a:pt x="200" y="64"/>
                </a:lnTo>
                <a:lnTo>
                  <a:pt x="208" y="64"/>
                </a:lnTo>
                <a:lnTo>
                  <a:pt x="208" y="72"/>
                </a:lnTo>
                <a:lnTo>
                  <a:pt x="208" y="80"/>
                </a:lnTo>
                <a:lnTo>
                  <a:pt x="216" y="80"/>
                </a:lnTo>
                <a:lnTo>
                  <a:pt x="216" y="88"/>
                </a:lnTo>
                <a:lnTo>
                  <a:pt x="224" y="96"/>
                </a:lnTo>
                <a:lnTo>
                  <a:pt x="248" y="96"/>
                </a:lnTo>
                <a:lnTo>
                  <a:pt x="256" y="88"/>
                </a:lnTo>
                <a:lnTo>
                  <a:pt x="256" y="80"/>
                </a:lnTo>
                <a:lnTo>
                  <a:pt x="248" y="72"/>
                </a:lnTo>
                <a:lnTo>
                  <a:pt x="248" y="64"/>
                </a:lnTo>
                <a:lnTo>
                  <a:pt x="240" y="64"/>
                </a:lnTo>
                <a:lnTo>
                  <a:pt x="232" y="64"/>
                </a:lnTo>
                <a:lnTo>
                  <a:pt x="240" y="56"/>
                </a:lnTo>
                <a:lnTo>
                  <a:pt x="248" y="56"/>
                </a:lnTo>
                <a:lnTo>
                  <a:pt x="264" y="72"/>
                </a:lnTo>
                <a:lnTo>
                  <a:pt x="264" y="88"/>
                </a:lnTo>
                <a:lnTo>
                  <a:pt x="264" y="96"/>
                </a:lnTo>
                <a:lnTo>
                  <a:pt x="256" y="96"/>
                </a:lnTo>
                <a:lnTo>
                  <a:pt x="248" y="104"/>
                </a:lnTo>
                <a:lnTo>
                  <a:pt x="240" y="104"/>
                </a:lnTo>
                <a:lnTo>
                  <a:pt x="232" y="112"/>
                </a:lnTo>
                <a:lnTo>
                  <a:pt x="232" y="120"/>
                </a:lnTo>
                <a:lnTo>
                  <a:pt x="224" y="128"/>
                </a:lnTo>
                <a:lnTo>
                  <a:pt x="216" y="120"/>
                </a:lnTo>
                <a:lnTo>
                  <a:pt x="216" y="112"/>
                </a:lnTo>
                <a:lnTo>
                  <a:pt x="216" y="104"/>
                </a:lnTo>
                <a:lnTo>
                  <a:pt x="208" y="104"/>
                </a:lnTo>
                <a:lnTo>
                  <a:pt x="208" y="120"/>
                </a:lnTo>
                <a:lnTo>
                  <a:pt x="208" y="112"/>
                </a:lnTo>
                <a:lnTo>
                  <a:pt x="200" y="120"/>
                </a:lnTo>
                <a:lnTo>
                  <a:pt x="200" y="136"/>
                </a:lnTo>
                <a:lnTo>
                  <a:pt x="184" y="136"/>
                </a:lnTo>
                <a:lnTo>
                  <a:pt x="184" y="120"/>
                </a:lnTo>
                <a:lnTo>
                  <a:pt x="176" y="120"/>
                </a:lnTo>
                <a:lnTo>
                  <a:pt x="168" y="112"/>
                </a:lnTo>
                <a:lnTo>
                  <a:pt x="160" y="104"/>
                </a:lnTo>
                <a:lnTo>
                  <a:pt x="152" y="88"/>
                </a:lnTo>
                <a:lnTo>
                  <a:pt x="128" y="96"/>
                </a:lnTo>
                <a:lnTo>
                  <a:pt x="56" y="112"/>
                </a:lnTo>
                <a:lnTo>
                  <a:pt x="56" y="120"/>
                </a:lnTo>
                <a:lnTo>
                  <a:pt x="56" y="112"/>
                </a:lnTo>
                <a:lnTo>
                  <a:pt x="0" y="128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9" name="Freeform 66"/>
          <p:cNvSpPr>
            <a:spLocks/>
          </p:cNvSpPr>
          <p:nvPr/>
        </p:nvSpPr>
        <p:spPr bwMode="auto">
          <a:xfrm>
            <a:off x="8793481" y="2507201"/>
            <a:ext cx="237968" cy="225064"/>
          </a:xfrm>
          <a:custGeom>
            <a:avLst/>
            <a:gdLst>
              <a:gd name="T0" fmla="*/ 2147483647 w 144"/>
              <a:gd name="T1" fmla="*/ 2147483647 h 136"/>
              <a:gd name="T2" fmla="*/ 2147483647 w 144"/>
              <a:gd name="T3" fmla="*/ 2147483647 h 136"/>
              <a:gd name="T4" fmla="*/ 2147483647 w 144"/>
              <a:gd name="T5" fmla="*/ 2147483647 h 136"/>
              <a:gd name="T6" fmla="*/ 2147483647 w 144"/>
              <a:gd name="T7" fmla="*/ 2147483647 h 136"/>
              <a:gd name="T8" fmla="*/ 2147483647 w 144"/>
              <a:gd name="T9" fmla="*/ 2147483647 h 136"/>
              <a:gd name="T10" fmla="*/ 2147483647 w 144"/>
              <a:gd name="T11" fmla="*/ 2147483647 h 136"/>
              <a:gd name="T12" fmla="*/ 2147483647 w 144"/>
              <a:gd name="T13" fmla="*/ 2147483647 h 136"/>
              <a:gd name="T14" fmla="*/ 2147483647 w 144"/>
              <a:gd name="T15" fmla="*/ 2147483647 h 136"/>
              <a:gd name="T16" fmla="*/ 2147483647 w 144"/>
              <a:gd name="T17" fmla="*/ 2147483647 h 136"/>
              <a:gd name="T18" fmla="*/ 2147483647 w 144"/>
              <a:gd name="T19" fmla="*/ 2147483647 h 136"/>
              <a:gd name="T20" fmla="*/ 2147483647 w 144"/>
              <a:gd name="T21" fmla="*/ 2147483647 h 136"/>
              <a:gd name="T22" fmla="*/ 2147483647 w 144"/>
              <a:gd name="T23" fmla="*/ 2147483647 h 136"/>
              <a:gd name="T24" fmla="*/ 2147483647 w 144"/>
              <a:gd name="T25" fmla="*/ 2147483647 h 136"/>
              <a:gd name="T26" fmla="*/ 2147483647 w 144"/>
              <a:gd name="T27" fmla="*/ 2147483647 h 136"/>
              <a:gd name="T28" fmla="*/ 2147483647 w 144"/>
              <a:gd name="T29" fmla="*/ 2147483647 h 136"/>
              <a:gd name="T30" fmla="*/ 0 w 144"/>
              <a:gd name="T31" fmla="*/ 2147483647 h 136"/>
              <a:gd name="T32" fmla="*/ 0 w 144"/>
              <a:gd name="T33" fmla="*/ 2147483647 h 136"/>
              <a:gd name="T34" fmla="*/ 2147483647 w 144"/>
              <a:gd name="T35" fmla="*/ 2147483647 h 136"/>
              <a:gd name="T36" fmla="*/ 2147483647 w 144"/>
              <a:gd name="T37" fmla="*/ 2147483647 h 136"/>
              <a:gd name="T38" fmla="*/ 2147483647 w 144"/>
              <a:gd name="T39" fmla="*/ 2147483647 h 136"/>
              <a:gd name="T40" fmla="*/ 2147483647 w 144"/>
              <a:gd name="T41" fmla="*/ 2147483647 h 136"/>
              <a:gd name="T42" fmla="*/ 2147483647 w 144"/>
              <a:gd name="T43" fmla="*/ 2147483647 h 136"/>
              <a:gd name="T44" fmla="*/ 2147483647 w 144"/>
              <a:gd name="T45" fmla="*/ 2147483647 h 136"/>
              <a:gd name="T46" fmla="*/ 2147483647 w 144"/>
              <a:gd name="T47" fmla="*/ 0 h 136"/>
              <a:gd name="T48" fmla="*/ 2147483647 w 144"/>
              <a:gd name="T49" fmla="*/ 0 h 136"/>
              <a:gd name="T50" fmla="*/ 2147483647 w 144"/>
              <a:gd name="T51" fmla="*/ 0 h 136"/>
              <a:gd name="T52" fmla="*/ 2147483647 w 144"/>
              <a:gd name="T53" fmla="*/ 2147483647 h 136"/>
              <a:gd name="T54" fmla="*/ 2147483647 w 144"/>
              <a:gd name="T55" fmla="*/ 2147483647 h 136"/>
              <a:gd name="T56" fmla="*/ 2147483647 w 144"/>
              <a:gd name="T57" fmla="*/ 2147483647 h 136"/>
              <a:gd name="T58" fmla="*/ 2147483647 w 144"/>
              <a:gd name="T59" fmla="*/ 2147483647 h 136"/>
              <a:gd name="T60" fmla="*/ 2147483647 w 144"/>
              <a:gd name="T61" fmla="*/ 2147483647 h 136"/>
              <a:gd name="T62" fmla="*/ 2147483647 w 144"/>
              <a:gd name="T63" fmla="*/ 2147483647 h 136"/>
              <a:gd name="T64" fmla="*/ 2147483647 w 144"/>
              <a:gd name="T65" fmla="*/ 2147483647 h 136"/>
              <a:gd name="T66" fmla="*/ 2147483647 w 144"/>
              <a:gd name="T67" fmla="*/ 2147483647 h 1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36"/>
              <a:gd name="T104" fmla="*/ 144 w 144"/>
              <a:gd name="T105" fmla="*/ 136 h 1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36">
                <a:moveTo>
                  <a:pt x="104" y="88"/>
                </a:moveTo>
                <a:lnTo>
                  <a:pt x="88" y="96"/>
                </a:lnTo>
                <a:lnTo>
                  <a:pt x="64" y="96"/>
                </a:lnTo>
                <a:lnTo>
                  <a:pt x="40" y="112"/>
                </a:lnTo>
                <a:lnTo>
                  <a:pt x="24" y="136"/>
                </a:lnTo>
                <a:lnTo>
                  <a:pt x="16" y="136"/>
                </a:lnTo>
                <a:lnTo>
                  <a:pt x="8" y="128"/>
                </a:lnTo>
                <a:lnTo>
                  <a:pt x="24" y="112"/>
                </a:lnTo>
                <a:lnTo>
                  <a:pt x="16" y="104"/>
                </a:lnTo>
                <a:lnTo>
                  <a:pt x="0" y="32"/>
                </a:lnTo>
                <a:lnTo>
                  <a:pt x="56" y="16"/>
                </a:lnTo>
                <a:lnTo>
                  <a:pt x="56" y="24"/>
                </a:lnTo>
                <a:lnTo>
                  <a:pt x="56" y="16"/>
                </a:lnTo>
                <a:lnTo>
                  <a:pt x="128" y="0"/>
                </a:lnTo>
                <a:lnTo>
                  <a:pt x="144" y="56"/>
                </a:lnTo>
                <a:lnTo>
                  <a:pt x="136" y="64"/>
                </a:lnTo>
                <a:lnTo>
                  <a:pt x="136" y="72"/>
                </a:lnTo>
                <a:lnTo>
                  <a:pt x="104" y="8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8635793" y="2706462"/>
            <a:ext cx="170590" cy="395655"/>
          </a:xfrm>
          <a:custGeom>
            <a:avLst/>
            <a:gdLst>
              <a:gd name="T0" fmla="*/ 2147483647 w 104"/>
              <a:gd name="T1" fmla="*/ 2147483647 h 240"/>
              <a:gd name="T2" fmla="*/ 2147483647 w 104"/>
              <a:gd name="T3" fmla="*/ 2147483647 h 240"/>
              <a:gd name="T4" fmla="*/ 2147483647 w 104"/>
              <a:gd name="T5" fmla="*/ 2147483647 h 240"/>
              <a:gd name="T6" fmla="*/ 2147483647 w 104"/>
              <a:gd name="T7" fmla="*/ 2147483647 h 240"/>
              <a:gd name="T8" fmla="*/ 0 w 104"/>
              <a:gd name="T9" fmla="*/ 2147483647 h 240"/>
              <a:gd name="T10" fmla="*/ 2147483647 w 104"/>
              <a:gd name="T11" fmla="*/ 2147483647 h 240"/>
              <a:gd name="T12" fmla="*/ 2147483647 w 104"/>
              <a:gd name="T13" fmla="*/ 2147483647 h 240"/>
              <a:gd name="T14" fmla="*/ 0 w 104"/>
              <a:gd name="T15" fmla="*/ 2147483647 h 240"/>
              <a:gd name="T16" fmla="*/ 2147483647 w 104"/>
              <a:gd name="T17" fmla="*/ 2147483647 h 240"/>
              <a:gd name="T18" fmla="*/ 2147483647 w 104"/>
              <a:gd name="T19" fmla="*/ 0 h 240"/>
              <a:gd name="T20" fmla="*/ 2147483647 w 104"/>
              <a:gd name="T21" fmla="*/ 2147483647 h 240"/>
              <a:gd name="T22" fmla="*/ 2147483647 w 104"/>
              <a:gd name="T23" fmla="*/ 2147483647 h 240"/>
              <a:gd name="T24" fmla="*/ 2147483647 w 104"/>
              <a:gd name="T25" fmla="*/ 2147483647 h 240"/>
              <a:gd name="T26" fmla="*/ 2147483647 w 104"/>
              <a:gd name="T27" fmla="*/ 2147483647 h 240"/>
              <a:gd name="T28" fmla="*/ 2147483647 w 104"/>
              <a:gd name="T29" fmla="*/ 2147483647 h 240"/>
              <a:gd name="T30" fmla="*/ 2147483647 w 104"/>
              <a:gd name="T31" fmla="*/ 2147483647 h 240"/>
              <a:gd name="T32" fmla="*/ 2147483647 w 104"/>
              <a:gd name="T33" fmla="*/ 2147483647 h 240"/>
              <a:gd name="T34" fmla="*/ 2147483647 w 104"/>
              <a:gd name="T35" fmla="*/ 2147483647 h 240"/>
              <a:gd name="T36" fmla="*/ 2147483647 w 104"/>
              <a:gd name="T37" fmla="*/ 2147483647 h 240"/>
              <a:gd name="T38" fmla="*/ 2147483647 w 104"/>
              <a:gd name="T39" fmla="*/ 2147483647 h 240"/>
              <a:gd name="T40" fmla="*/ 2147483647 w 104"/>
              <a:gd name="T41" fmla="*/ 2147483647 h 240"/>
              <a:gd name="T42" fmla="*/ 2147483647 w 104"/>
              <a:gd name="T43" fmla="*/ 2147483647 h 240"/>
              <a:gd name="T44" fmla="*/ 2147483647 w 104"/>
              <a:gd name="T45" fmla="*/ 2147483647 h 240"/>
              <a:gd name="T46" fmla="*/ 2147483647 w 104"/>
              <a:gd name="T47" fmla="*/ 2147483647 h 240"/>
              <a:gd name="T48" fmla="*/ 2147483647 w 104"/>
              <a:gd name="T49" fmla="*/ 2147483647 h 240"/>
              <a:gd name="T50" fmla="*/ 2147483647 w 104"/>
              <a:gd name="T51" fmla="*/ 2147483647 h 240"/>
              <a:gd name="T52" fmla="*/ 2147483647 w 104"/>
              <a:gd name="T53" fmla="*/ 2147483647 h 240"/>
              <a:gd name="T54" fmla="*/ 2147483647 w 104"/>
              <a:gd name="T55" fmla="*/ 2147483647 h 240"/>
              <a:gd name="T56" fmla="*/ 2147483647 w 104"/>
              <a:gd name="T57" fmla="*/ 2147483647 h 240"/>
              <a:gd name="T58" fmla="*/ 2147483647 w 104"/>
              <a:gd name="T59" fmla="*/ 2147483647 h 240"/>
              <a:gd name="T60" fmla="*/ 2147483647 w 104"/>
              <a:gd name="T61" fmla="*/ 2147483647 h 240"/>
              <a:gd name="T62" fmla="*/ 2147483647 w 104"/>
              <a:gd name="T63" fmla="*/ 2147483647 h 240"/>
              <a:gd name="T64" fmla="*/ 2147483647 w 104"/>
              <a:gd name="T65" fmla="*/ 2147483647 h 240"/>
              <a:gd name="T66" fmla="*/ 2147483647 w 104"/>
              <a:gd name="T67" fmla="*/ 2147483647 h 240"/>
              <a:gd name="T68" fmla="*/ 2147483647 w 104"/>
              <a:gd name="T69" fmla="*/ 2147483647 h 240"/>
              <a:gd name="T70" fmla="*/ 2147483647 w 104"/>
              <a:gd name="T71" fmla="*/ 2147483647 h 240"/>
              <a:gd name="T72" fmla="*/ 2147483647 w 104"/>
              <a:gd name="T73" fmla="*/ 2147483647 h 240"/>
              <a:gd name="T74" fmla="*/ 2147483647 w 104"/>
              <a:gd name="T75" fmla="*/ 2147483647 h 240"/>
              <a:gd name="T76" fmla="*/ 2147483647 w 104"/>
              <a:gd name="T77" fmla="*/ 2147483647 h 240"/>
              <a:gd name="T78" fmla="*/ 2147483647 w 104"/>
              <a:gd name="T79" fmla="*/ 2147483647 h 240"/>
              <a:gd name="T80" fmla="*/ 2147483647 w 104"/>
              <a:gd name="T81" fmla="*/ 2147483647 h 240"/>
              <a:gd name="T82" fmla="*/ 2147483647 w 104"/>
              <a:gd name="T83" fmla="*/ 2147483647 h 240"/>
              <a:gd name="T84" fmla="*/ 0 w 104"/>
              <a:gd name="T85" fmla="*/ 2147483647 h 240"/>
              <a:gd name="T86" fmla="*/ 2147483647 w 104"/>
              <a:gd name="T87" fmla="*/ 2147483647 h 240"/>
              <a:gd name="T88" fmla="*/ 2147483647 w 104"/>
              <a:gd name="T89" fmla="*/ 2147483647 h 240"/>
              <a:gd name="T90" fmla="*/ 2147483647 w 104"/>
              <a:gd name="T91" fmla="*/ 2147483647 h 240"/>
              <a:gd name="T92" fmla="*/ 2147483647 w 104"/>
              <a:gd name="T93" fmla="*/ 2147483647 h 2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4"/>
              <a:gd name="T142" fmla="*/ 0 h 240"/>
              <a:gd name="T143" fmla="*/ 104 w 104"/>
              <a:gd name="T144" fmla="*/ 240 h 2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4" h="240">
                <a:moveTo>
                  <a:pt x="24" y="152"/>
                </a:moveTo>
                <a:lnTo>
                  <a:pt x="24" y="152"/>
                </a:lnTo>
                <a:lnTo>
                  <a:pt x="24" y="144"/>
                </a:lnTo>
                <a:lnTo>
                  <a:pt x="40" y="128"/>
                </a:lnTo>
                <a:lnTo>
                  <a:pt x="48" y="120"/>
                </a:lnTo>
                <a:lnTo>
                  <a:pt x="48" y="112"/>
                </a:lnTo>
                <a:lnTo>
                  <a:pt x="16" y="88"/>
                </a:lnTo>
                <a:lnTo>
                  <a:pt x="0" y="80"/>
                </a:lnTo>
                <a:lnTo>
                  <a:pt x="0" y="64"/>
                </a:lnTo>
                <a:lnTo>
                  <a:pt x="8" y="64"/>
                </a:lnTo>
                <a:lnTo>
                  <a:pt x="8" y="56"/>
                </a:lnTo>
                <a:lnTo>
                  <a:pt x="0" y="40"/>
                </a:lnTo>
                <a:lnTo>
                  <a:pt x="16" y="24"/>
                </a:lnTo>
                <a:lnTo>
                  <a:pt x="16" y="8"/>
                </a:lnTo>
                <a:lnTo>
                  <a:pt x="24" y="0"/>
                </a:lnTo>
                <a:lnTo>
                  <a:pt x="96" y="24"/>
                </a:lnTo>
                <a:lnTo>
                  <a:pt x="96" y="48"/>
                </a:lnTo>
                <a:lnTo>
                  <a:pt x="88" y="56"/>
                </a:lnTo>
                <a:lnTo>
                  <a:pt x="88" y="64"/>
                </a:lnTo>
                <a:lnTo>
                  <a:pt x="88" y="72"/>
                </a:lnTo>
                <a:lnTo>
                  <a:pt x="80" y="80"/>
                </a:lnTo>
                <a:lnTo>
                  <a:pt x="96" y="80"/>
                </a:lnTo>
                <a:lnTo>
                  <a:pt x="96" y="72"/>
                </a:lnTo>
                <a:lnTo>
                  <a:pt x="104" y="80"/>
                </a:lnTo>
                <a:lnTo>
                  <a:pt x="104" y="104"/>
                </a:lnTo>
                <a:lnTo>
                  <a:pt x="104" y="112"/>
                </a:lnTo>
                <a:lnTo>
                  <a:pt x="104" y="120"/>
                </a:lnTo>
                <a:lnTo>
                  <a:pt x="104" y="128"/>
                </a:lnTo>
                <a:lnTo>
                  <a:pt x="104" y="144"/>
                </a:lnTo>
                <a:lnTo>
                  <a:pt x="104" y="128"/>
                </a:lnTo>
                <a:lnTo>
                  <a:pt x="104" y="120"/>
                </a:lnTo>
                <a:lnTo>
                  <a:pt x="96" y="120"/>
                </a:lnTo>
                <a:lnTo>
                  <a:pt x="96" y="128"/>
                </a:lnTo>
                <a:lnTo>
                  <a:pt x="96" y="136"/>
                </a:lnTo>
                <a:lnTo>
                  <a:pt x="96" y="152"/>
                </a:lnTo>
                <a:lnTo>
                  <a:pt x="104" y="160"/>
                </a:lnTo>
                <a:lnTo>
                  <a:pt x="96" y="168"/>
                </a:lnTo>
                <a:lnTo>
                  <a:pt x="88" y="176"/>
                </a:lnTo>
                <a:lnTo>
                  <a:pt x="88" y="184"/>
                </a:lnTo>
                <a:lnTo>
                  <a:pt x="80" y="200"/>
                </a:lnTo>
                <a:lnTo>
                  <a:pt x="80" y="208"/>
                </a:lnTo>
                <a:lnTo>
                  <a:pt x="72" y="224"/>
                </a:lnTo>
                <a:lnTo>
                  <a:pt x="72" y="232"/>
                </a:lnTo>
                <a:lnTo>
                  <a:pt x="64" y="240"/>
                </a:lnTo>
                <a:lnTo>
                  <a:pt x="56" y="240"/>
                </a:lnTo>
                <a:lnTo>
                  <a:pt x="56" y="232"/>
                </a:lnTo>
                <a:lnTo>
                  <a:pt x="64" y="224"/>
                </a:lnTo>
                <a:lnTo>
                  <a:pt x="56" y="216"/>
                </a:lnTo>
                <a:lnTo>
                  <a:pt x="48" y="224"/>
                </a:lnTo>
                <a:lnTo>
                  <a:pt x="40" y="224"/>
                </a:lnTo>
                <a:lnTo>
                  <a:pt x="32" y="216"/>
                </a:lnTo>
                <a:lnTo>
                  <a:pt x="24" y="216"/>
                </a:lnTo>
                <a:lnTo>
                  <a:pt x="16" y="208"/>
                </a:lnTo>
                <a:lnTo>
                  <a:pt x="8" y="200"/>
                </a:lnTo>
                <a:lnTo>
                  <a:pt x="8" y="192"/>
                </a:lnTo>
                <a:lnTo>
                  <a:pt x="0" y="192"/>
                </a:lnTo>
                <a:lnTo>
                  <a:pt x="0" y="184"/>
                </a:lnTo>
                <a:lnTo>
                  <a:pt x="0" y="176"/>
                </a:lnTo>
                <a:lnTo>
                  <a:pt x="8" y="176"/>
                </a:lnTo>
                <a:lnTo>
                  <a:pt x="8" y="168"/>
                </a:lnTo>
                <a:lnTo>
                  <a:pt x="24" y="152"/>
                </a:lnTo>
                <a:close/>
              </a:path>
            </a:pathLst>
          </a:custGeom>
          <a:pattFill prst="dkHorz">
            <a:fgClr>
              <a:srgbClr val="FFFF00"/>
            </a:fgClr>
            <a:bgClr>
              <a:srgbClr val="92D050"/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8608556" y="2970232"/>
            <a:ext cx="131885" cy="237968"/>
          </a:xfrm>
          <a:custGeom>
            <a:avLst/>
            <a:gdLst>
              <a:gd name="T0" fmla="*/ 2147483647 w 80"/>
              <a:gd name="T1" fmla="*/ 2147483647 h 144"/>
              <a:gd name="T2" fmla="*/ 2147483647 w 80"/>
              <a:gd name="T3" fmla="*/ 2147483647 h 144"/>
              <a:gd name="T4" fmla="*/ 2147483647 w 80"/>
              <a:gd name="T5" fmla="*/ 2147483647 h 144"/>
              <a:gd name="T6" fmla="*/ 2147483647 w 80"/>
              <a:gd name="T7" fmla="*/ 2147483647 h 144"/>
              <a:gd name="T8" fmla="*/ 2147483647 w 80"/>
              <a:gd name="T9" fmla="*/ 2147483647 h 144"/>
              <a:gd name="T10" fmla="*/ 2147483647 w 80"/>
              <a:gd name="T11" fmla="*/ 2147483647 h 144"/>
              <a:gd name="T12" fmla="*/ 2147483647 w 80"/>
              <a:gd name="T13" fmla="*/ 2147483647 h 144"/>
              <a:gd name="T14" fmla="*/ 2147483647 w 80"/>
              <a:gd name="T15" fmla="*/ 2147483647 h 144"/>
              <a:gd name="T16" fmla="*/ 2147483647 w 80"/>
              <a:gd name="T17" fmla="*/ 2147483647 h 144"/>
              <a:gd name="T18" fmla="*/ 2147483647 w 80"/>
              <a:gd name="T19" fmla="*/ 2147483647 h 144"/>
              <a:gd name="T20" fmla="*/ 2147483647 w 80"/>
              <a:gd name="T21" fmla="*/ 2147483647 h 144"/>
              <a:gd name="T22" fmla="*/ 2147483647 w 80"/>
              <a:gd name="T23" fmla="*/ 2147483647 h 144"/>
              <a:gd name="T24" fmla="*/ 2147483647 w 80"/>
              <a:gd name="T25" fmla="*/ 2147483647 h 144"/>
              <a:gd name="T26" fmla="*/ 2147483647 w 80"/>
              <a:gd name="T27" fmla="*/ 2147483647 h 144"/>
              <a:gd name="T28" fmla="*/ 2147483647 w 80"/>
              <a:gd name="T29" fmla="*/ 2147483647 h 144"/>
              <a:gd name="T30" fmla="*/ 2147483647 w 80"/>
              <a:gd name="T31" fmla="*/ 2147483647 h 144"/>
              <a:gd name="T32" fmla="*/ 2147483647 w 80"/>
              <a:gd name="T33" fmla="*/ 2147483647 h 144"/>
              <a:gd name="T34" fmla="*/ 2147483647 w 80"/>
              <a:gd name="T35" fmla="*/ 2147483647 h 144"/>
              <a:gd name="T36" fmla="*/ 2147483647 w 80"/>
              <a:gd name="T37" fmla="*/ 2147483647 h 144"/>
              <a:gd name="T38" fmla="*/ 2147483647 w 80"/>
              <a:gd name="T39" fmla="*/ 2147483647 h 144"/>
              <a:gd name="T40" fmla="*/ 2147483647 w 80"/>
              <a:gd name="T41" fmla="*/ 2147483647 h 144"/>
              <a:gd name="T42" fmla="*/ 2147483647 w 80"/>
              <a:gd name="T43" fmla="*/ 2147483647 h 144"/>
              <a:gd name="T44" fmla="*/ 2147483647 w 80"/>
              <a:gd name="T45" fmla="*/ 2147483647 h 144"/>
              <a:gd name="T46" fmla="*/ 2147483647 w 80"/>
              <a:gd name="T47" fmla="*/ 2147483647 h 144"/>
              <a:gd name="T48" fmla="*/ 2147483647 w 80"/>
              <a:gd name="T49" fmla="*/ 2147483647 h 144"/>
              <a:gd name="T50" fmla="*/ 2147483647 w 80"/>
              <a:gd name="T51" fmla="*/ 2147483647 h 144"/>
              <a:gd name="T52" fmla="*/ 2147483647 w 80"/>
              <a:gd name="T53" fmla="*/ 2147483647 h 144"/>
              <a:gd name="T54" fmla="*/ 2147483647 w 80"/>
              <a:gd name="T55" fmla="*/ 2147483647 h 144"/>
              <a:gd name="T56" fmla="*/ 2147483647 w 80"/>
              <a:gd name="T57" fmla="*/ 2147483647 h 144"/>
              <a:gd name="T58" fmla="*/ 2147483647 w 80"/>
              <a:gd name="T59" fmla="*/ 2147483647 h 144"/>
              <a:gd name="T60" fmla="*/ 2147483647 w 80"/>
              <a:gd name="T61" fmla="*/ 2147483647 h 144"/>
              <a:gd name="T62" fmla="*/ 2147483647 w 80"/>
              <a:gd name="T63" fmla="*/ 2147483647 h 144"/>
              <a:gd name="T64" fmla="*/ 2147483647 w 80"/>
              <a:gd name="T65" fmla="*/ 2147483647 h 144"/>
              <a:gd name="T66" fmla="*/ 2147483647 w 80"/>
              <a:gd name="T67" fmla="*/ 2147483647 h 144"/>
              <a:gd name="T68" fmla="*/ 2147483647 w 80"/>
              <a:gd name="T69" fmla="*/ 2147483647 h 144"/>
              <a:gd name="T70" fmla="*/ 2147483647 w 80"/>
              <a:gd name="T71" fmla="*/ 2147483647 h 144"/>
              <a:gd name="T72" fmla="*/ 2147483647 w 80"/>
              <a:gd name="T73" fmla="*/ 2147483647 h 144"/>
              <a:gd name="T74" fmla="*/ 2147483647 w 80"/>
              <a:gd name="T75" fmla="*/ 2147483647 h 144"/>
              <a:gd name="T76" fmla="*/ 2147483647 w 80"/>
              <a:gd name="T77" fmla="*/ 2147483647 h 144"/>
              <a:gd name="T78" fmla="*/ 2147483647 w 80"/>
              <a:gd name="T79" fmla="*/ 2147483647 h 144"/>
              <a:gd name="T80" fmla="*/ 2147483647 w 80"/>
              <a:gd name="T81" fmla="*/ 2147483647 h 144"/>
              <a:gd name="T82" fmla="*/ 0 w 80"/>
              <a:gd name="T83" fmla="*/ 2147483647 h 144"/>
              <a:gd name="T84" fmla="*/ 0 w 80"/>
              <a:gd name="T85" fmla="*/ 2147483647 h 144"/>
              <a:gd name="T86" fmla="*/ 0 w 80"/>
              <a:gd name="T87" fmla="*/ 0 h 144"/>
              <a:gd name="T88" fmla="*/ 2147483647 w 80"/>
              <a:gd name="T89" fmla="*/ 0 h 144"/>
              <a:gd name="T90" fmla="*/ 2147483647 w 80"/>
              <a:gd name="T91" fmla="*/ 2147483647 h 144"/>
              <a:gd name="T92" fmla="*/ 2147483647 w 80"/>
              <a:gd name="T93" fmla="*/ 2147483647 h 144"/>
              <a:gd name="T94" fmla="*/ 2147483647 w 80"/>
              <a:gd name="T95" fmla="*/ 2147483647 h 144"/>
              <a:gd name="T96" fmla="*/ 2147483647 w 80"/>
              <a:gd name="T97" fmla="*/ 2147483647 h 1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0"/>
              <a:gd name="T148" fmla="*/ 0 h 144"/>
              <a:gd name="T149" fmla="*/ 80 w 80"/>
              <a:gd name="T150" fmla="*/ 144 h 1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0" h="144">
                <a:moveTo>
                  <a:pt x="16" y="16"/>
                </a:moveTo>
                <a:lnTo>
                  <a:pt x="16" y="24"/>
                </a:lnTo>
                <a:lnTo>
                  <a:pt x="16" y="32"/>
                </a:lnTo>
                <a:lnTo>
                  <a:pt x="16" y="40"/>
                </a:lnTo>
                <a:lnTo>
                  <a:pt x="24" y="56"/>
                </a:lnTo>
                <a:lnTo>
                  <a:pt x="40" y="56"/>
                </a:lnTo>
                <a:lnTo>
                  <a:pt x="40" y="72"/>
                </a:lnTo>
                <a:lnTo>
                  <a:pt x="40" y="80"/>
                </a:lnTo>
                <a:lnTo>
                  <a:pt x="48" y="88"/>
                </a:lnTo>
                <a:lnTo>
                  <a:pt x="48" y="96"/>
                </a:lnTo>
                <a:lnTo>
                  <a:pt x="56" y="96"/>
                </a:lnTo>
                <a:lnTo>
                  <a:pt x="64" y="104"/>
                </a:lnTo>
                <a:lnTo>
                  <a:pt x="72" y="104"/>
                </a:lnTo>
                <a:lnTo>
                  <a:pt x="72" y="112"/>
                </a:lnTo>
                <a:lnTo>
                  <a:pt x="64" y="112"/>
                </a:lnTo>
                <a:lnTo>
                  <a:pt x="64" y="120"/>
                </a:lnTo>
                <a:lnTo>
                  <a:pt x="64" y="128"/>
                </a:lnTo>
                <a:lnTo>
                  <a:pt x="72" y="120"/>
                </a:lnTo>
                <a:lnTo>
                  <a:pt x="80" y="120"/>
                </a:lnTo>
                <a:lnTo>
                  <a:pt x="80" y="128"/>
                </a:lnTo>
                <a:lnTo>
                  <a:pt x="80" y="136"/>
                </a:lnTo>
                <a:lnTo>
                  <a:pt x="32" y="144"/>
                </a:lnTo>
                <a:lnTo>
                  <a:pt x="0" y="16"/>
                </a:lnTo>
                <a:lnTo>
                  <a:pt x="0" y="24"/>
                </a:lnTo>
                <a:lnTo>
                  <a:pt x="0" y="0"/>
                </a:lnTo>
                <a:lnTo>
                  <a:pt x="16" y="0"/>
                </a:lnTo>
                <a:lnTo>
                  <a:pt x="24" y="8"/>
                </a:lnTo>
                <a:lnTo>
                  <a:pt x="16" y="8"/>
                </a:lnTo>
                <a:lnTo>
                  <a:pt x="16" y="16"/>
                </a:lnTo>
                <a:close/>
              </a:path>
            </a:pathLst>
          </a:custGeom>
          <a:pattFill prst="dkHorz">
            <a:fgClr>
              <a:srgbClr val="FFFF00"/>
            </a:fgClr>
            <a:bgClr>
              <a:srgbClr val="92D050"/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2" name="Freeform 69"/>
          <p:cNvSpPr>
            <a:spLocks/>
          </p:cNvSpPr>
          <p:nvPr/>
        </p:nvSpPr>
        <p:spPr bwMode="auto">
          <a:xfrm>
            <a:off x="6823808" y="3658328"/>
            <a:ext cx="1123889" cy="395655"/>
          </a:xfrm>
          <a:custGeom>
            <a:avLst/>
            <a:gdLst>
              <a:gd name="T0" fmla="*/ 2147483647 w 680"/>
              <a:gd name="T1" fmla="*/ 0 h 240"/>
              <a:gd name="T2" fmla="*/ 2147483647 w 680"/>
              <a:gd name="T3" fmla="*/ 0 h 240"/>
              <a:gd name="T4" fmla="*/ 2147483647 w 680"/>
              <a:gd name="T5" fmla="*/ 2147483647 h 240"/>
              <a:gd name="T6" fmla="*/ 2147483647 w 680"/>
              <a:gd name="T7" fmla="*/ 2147483647 h 240"/>
              <a:gd name="T8" fmla="*/ 2147483647 w 680"/>
              <a:gd name="T9" fmla="*/ 2147483647 h 240"/>
              <a:gd name="T10" fmla="*/ 2147483647 w 680"/>
              <a:gd name="T11" fmla="*/ 2147483647 h 240"/>
              <a:gd name="T12" fmla="*/ 2147483647 w 680"/>
              <a:gd name="T13" fmla="*/ 2147483647 h 240"/>
              <a:gd name="T14" fmla="*/ 2147483647 w 680"/>
              <a:gd name="T15" fmla="*/ 2147483647 h 240"/>
              <a:gd name="T16" fmla="*/ 2147483647 w 680"/>
              <a:gd name="T17" fmla="*/ 2147483647 h 240"/>
              <a:gd name="T18" fmla="*/ 2147483647 w 680"/>
              <a:gd name="T19" fmla="*/ 2147483647 h 240"/>
              <a:gd name="T20" fmla="*/ 2147483647 w 680"/>
              <a:gd name="T21" fmla="*/ 2147483647 h 240"/>
              <a:gd name="T22" fmla="*/ 2147483647 w 680"/>
              <a:gd name="T23" fmla="*/ 2147483647 h 240"/>
              <a:gd name="T24" fmla="*/ 2147483647 w 680"/>
              <a:gd name="T25" fmla="*/ 2147483647 h 240"/>
              <a:gd name="T26" fmla="*/ 2147483647 w 680"/>
              <a:gd name="T27" fmla="*/ 2147483647 h 240"/>
              <a:gd name="T28" fmla="*/ 2147483647 w 680"/>
              <a:gd name="T29" fmla="*/ 2147483647 h 240"/>
              <a:gd name="T30" fmla="*/ 2147483647 w 680"/>
              <a:gd name="T31" fmla="*/ 2147483647 h 240"/>
              <a:gd name="T32" fmla="*/ 2147483647 w 680"/>
              <a:gd name="T33" fmla="*/ 2147483647 h 240"/>
              <a:gd name="T34" fmla="*/ 2147483647 w 680"/>
              <a:gd name="T35" fmla="*/ 2147483647 h 240"/>
              <a:gd name="T36" fmla="*/ 0 w 680"/>
              <a:gd name="T37" fmla="*/ 2147483647 h 240"/>
              <a:gd name="T38" fmla="*/ 0 w 680"/>
              <a:gd name="T39" fmla="*/ 2147483647 h 240"/>
              <a:gd name="T40" fmla="*/ 2147483647 w 680"/>
              <a:gd name="T41" fmla="*/ 2147483647 h 240"/>
              <a:gd name="T42" fmla="*/ 2147483647 w 680"/>
              <a:gd name="T43" fmla="*/ 2147483647 h 240"/>
              <a:gd name="T44" fmla="*/ 2147483647 w 680"/>
              <a:gd name="T45" fmla="*/ 2147483647 h 240"/>
              <a:gd name="T46" fmla="*/ 2147483647 w 680"/>
              <a:gd name="T47" fmla="*/ 2147483647 h 240"/>
              <a:gd name="T48" fmla="*/ 2147483647 w 680"/>
              <a:gd name="T49" fmla="*/ 2147483647 h 240"/>
              <a:gd name="T50" fmla="*/ 2147483647 w 680"/>
              <a:gd name="T51" fmla="*/ 2147483647 h 240"/>
              <a:gd name="T52" fmla="*/ 2147483647 w 680"/>
              <a:gd name="T53" fmla="*/ 2147483647 h 240"/>
              <a:gd name="T54" fmla="*/ 2147483647 w 680"/>
              <a:gd name="T55" fmla="*/ 2147483647 h 240"/>
              <a:gd name="T56" fmla="*/ 2147483647 w 680"/>
              <a:gd name="T57" fmla="*/ 2147483647 h 240"/>
              <a:gd name="T58" fmla="*/ 2147483647 w 680"/>
              <a:gd name="T59" fmla="*/ 2147483647 h 240"/>
              <a:gd name="T60" fmla="*/ 2147483647 w 680"/>
              <a:gd name="T61" fmla="*/ 2147483647 h 240"/>
              <a:gd name="T62" fmla="*/ 2147483647 w 680"/>
              <a:gd name="T63" fmla="*/ 2147483647 h 240"/>
              <a:gd name="T64" fmla="*/ 2147483647 w 680"/>
              <a:gd name="T65" fmla="*/ 2147483647 h 240"/>
              <a:gd name="T66" fmla="*/ 2147483647 w 680"/>
              <a:gd name="T67" fmla="*/ 2147483647 h 240"/>
              <a:gd name="T68" fmla="*/ 2147483647 w 680"/>
              <a:gd name="T69" fmla="*/ 2147483647 h 240"/>
              <a:gd name="T70" fmla="*/ 2147483647 w 680"/>
              <a:gd name="T71" fmla="*/ 2147483647 h 240"/>
              <a:gd name="T72" fmla="*/ 2147483647 w 680"/>
              <a:gd name="T73" fmla="*/ 2147483647 h 240"/>
              <a:gd name="T74" fmla="*/ 2147483647 w 680"/>
              <a:gd name="T75" fmla="*/ 2147483647 h 240"/>
              <a:gd name="T76" fmla="*/ 2147483647 w 680"/>
              <a:gd name="T77" fmla="*/ 2147483647 h 240"/>
              <a:gd name="T78" fmla="*/ 2147483647 w 680"/>
              <a:gd name="T79" fmla="*/ 0 h 2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80"/>
              <a:gd name="T121" fmla="*/ 0 h 240"/>
              <a:gd name="T122" fmla="*/ 680 w 680"/>
              <a:gd name="T123" fmla="*/ 240 h 2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80" h="240">
                <a:moveTo>
                  <a:pt x="664" y="0"/>
                </a:moveTo>
                <a:lnTo>
                  <a:pt x="664" y="0"/>
                </a:lnTo>
                <a:lnTo>
                  <a:pt x="672" y="0"/>
                </a:lnTo>
                <a:lnTo>
                  <a:pt x="672" y="8"/>
                </a:lnTo>
                <a:lnTo>
                  <a:pt x="672" y="16"/>
                </a:lnTo>
                <a:lnTo>
                  <a:pt x="680" y="24"/>
                </a:lnTo>
                <a:lnTo>
                  <a:pt x="672" y="32"/>
                </a:lnTo>
                <a:lnTo>
                  <a:pt x="664" y="32"/>
                </a:lnTo>
                <a:lnTo>
                  <a:pt x="656" y="48"/>
                </a:lnTo>
                <a:lnTo>
                  <a:pt x="656" y="56"/>
                </a:lnTo>
                <a:lnTo>
                  <a:pt x="648" y="56"/>
                </a:lnTo>
                <a:lnTo>
                  <a:pt x="640" y="56"/>
                </a:lnTo>
                <a:lnTo>
                  <a:pt x="616" y="80"/>
                </a:lnTo>
                <a:lnTo>
                  <a:pt x="608" y="72"/>
                </a:lnTo>
                <a:lnTo>
                  <a:pt x="600" y="72"/>
                </a:lnTo>
                <a:lnTo>
                  <a:pt x="584" y="96"/>
                </a:lnTo>
                <a:lnTo>
                  <a:pt x="584" y="104"/>
                </a:lnTo>
                <a:lnTo>
                  <a:pt x="568" y="104"/>
                </a:lnTo>
                <a:lnTo>
                  <a:pt x="552" y="120"/>
                </a:lnTo>
                <a:lnTo>
                  <a:pt x="544" y="128"/>
                </a:lnTo>
                <a:lnTo>
                  <a:pt x="520" y="128"/>
                </a:lnTo>
                <a:lnTo>
                  <a:pt x="512" y="144"/>
                </a:lnTo>
                <a:lnTo>
                  <a:pt x="504" y="168"/>
                </a:lnTo>
                <a:lnTo>
                  <a:pt x="488" y="168"/>
                </a:lnTo>
                <a:lnTo>
                  <a:pt x="488" y="200"/>
                </a:lnTo>
                <a:lnTo>
                  <a:pt x="384" y="208"/>
                </a:lnTo>
                <a:lnTo>
                  <a:pt x="176" y="224"/>
                </a:lnTo>
                <a:lnTo>
                  <a:pt x="8" y="240"/>
                </a:lnTo>
                <a:lnTo>
                  <a:pt x="0" y="240"/>
                </a:lnTo>
                <a:lnTo>
                  <a:pt x="8" y="232"/>
                </a:lnTo>
                <a:lnTo>
                  <a:pt x="16" y="232"/>
                </a:lnTo>
                <a:lnTo>
                  <a:pt x="16" y="224"/>
                </a:lnTo>
                <a:lnTo>
                  <a:pt x="16" y="216"/>
                </a:lnTo>
                <a:lnTo>
                  <a:pt x="16" y="208"/>
                </a:lnTo>
                <a:lnTo>
                  <a:pt x="16" y="200"/>
                </a:lnTo>
                <a:lnTo>
                  <a:pt x="24" y="184"/>
                </a:lnTo>
                <a:lnTo>
                  <a:pt x="32" y="176"/>
                </a:lnTo>
                <a:lnTo>
                  <a:pt x="32" y="168"/>
                </a:lnTo>
                <a:lnTo>
                  <a:pt x="24" y="168"/>
                </a:lnTo>
                <a:lnTo>
                  <a:pt x="32" y="168"/>
                </a:lnTo>
                <a:lnTo>
                  <a:pt x="32" y="160"/>
                </a:lnTo>
                <a:lnTo>
                  <a:pt x="48" y="152"/>
                </a:lnTo>
                <a:lnTo>
                  <a:pt x="48" y="144"/>
                </a:lnTo>
                <a:lnTo>
                  <a:pt x="40" y="136"/>
                </a:lnTo>
                <a:lnTo>
                  <a:pt x="48" y="120"/>
                </a:lnTo>
                <a:lnTo>
                  <a:pt x="56" y="120"/>
                </a:lnTo>
                <a:lnTo>
                  <a:pt x="48" y="120"/>
                </a:lnTo>
                <a:lnTo>
                  <a:pt x="48" y="112"/>
                </a:lnTo>
                <a:lnTo>
                  <a:pt x="40" y="112"/>
                </a:lnTo>
                <a:lnTo>
                  <a:pt x="48" y="112"/>
                </a:lnTo>
                <a:lnTo>
                  <a:pt x="48" y="104"/>
                </a:lnTo>
                <a:lnTo>
                  <a:pt x="56" y="80"/>
                </a:lnTo>
                <a:lnTo>
                  <a:pt x="176" y="72"/>
                </a:lnTo>
                <a:lnTo>
                  <a:pt x="168" y="56"/>
                </a:lnTo>
                <a:lnTo>
                  <a:pt x="176" y="56"/>
                </a:lnTo>
                <a:lnTo>
                  <a:pt x="192" y="56"/>
                </a:lnTo>
                <a:lnTo>
                  <a:pt x="200" y="56"/>
                </a:lnTo>
                <a:lnTo>
                  <a:pt x="504" y="32"/>
                </a:lnTo>
                <a:lnTo>
                  <a:pt x="656" y="8"/>
                </a:lnTo>
                <a:lnTo>
                  <a:pt x="664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6664685" y="4028178"/>
            <a:ext cx="475933" cy="819980"/>
          </a:xfrm>
          <a:custGeom>
            <a:avLst/>
            <a:gdLst>
              <a:gd name="T0" fmla="*/ 2147483647 w 288"/>
              <a:gd name="T1" fmla="*/ 2147483647 h 496"/>
              <a:gd name="T2" fmla="*/ 2147483647 w 288"/>
              <a:gd name="T3" fmla="*/ 2147483647 h 496"/>
              <a:gd name="T4" fmla="*/ 2147483647 w 288"/>
              <a:gd name="T5" fmla="*/ 2147483647 h 496"/>
              <a:gd name="T6" fmla="*/ 2147483647 w 288"/>
              <a:gd name="T7" fmla="*/ 2147483647 h 496"/>
              <a:gd name="T8" fmla="*/ 2147483647 w 288"/>
              <a:gd name="T9" fmla="*/ 2147483647 h 496"/>
              <a:gd name="T10" fmla="*/ 2147483647 w 288"/>
              <a:gd name="T11" fmla="*/ 2147483647 h 496"/>
              <a:gd name="T12" fmla="*/ 2147483647 w 288"/>
              <a:gd name="T13" fmla="*/ 2147483647 h 496"/>
              <a:gd name="T14" fmla="*/ 2147483647 w 288"/>
              <a:gd name="T15" fmla="*/ 2147483647 h 496"/>
              <a:gd name="T16" fmla="*/ 2147483647 w 288"/>
              <a:gd name="T17" fmla="*/ 0 h 496"/>
              <a:gd name="T18" fmla="*/ 2147483647 w 288"/>
              <a:gd name="T19" fmla="*/ 2147483647 h 496"/>
              <a:gd name="T20" fmla="*/ 2147483647 w 288"/>
              <a:gd name="T21" fmla="*/ 2147483647 h 496"/>
              <a:gd name="T22" fmla="*/ 2147483647 w 288"/>
              <a:gd name="T23" fmla="*/ 2147483647 h 496"/>
              <a:gd name="T24" fmla="*/ 2147483647 w 288"/>
              <a:gd name="T25" fmla="*/ 2147483647 h 496"/>
              <a:gd name="T26" fmla="*/ 2147483647 w 288"/>
              <a:gd name="T27" fmla="*/ 2147483647 h 496"/>
              <a:gd name="T28" fmla="*/ 2147483647 w 288"/>
              <a:gd name="T29" fmla="*/ 2147483647 h 496"/>
              <a:gd name="T30" fmla="*/ 2147483647 w 288"/>
              <a:gd name="T31" fmla="*/ 2147483647 h 496"/>
              <a:gd name="T32" fmla="*/ 2147483647 w 288"/>
              <a:gd name="T33" fmla="*/ 2147483647 h 496"/>
              <a:gd name="T34" fmla="*/ 2147483647 w 288"/>
              <a:gd name="T35" fmla="*/ 2147483647 h 496"/>
              <a:gd name="T36" fmla="*/ 2147483647 w 288"/>
              <a:gd name="T37" fmla="*/ 2147483647 h 496"/>
              <a:gd name="T38" fmla="*/ 2147483647 w 288"/>
              <a:gd name="T39" fmla="*/ 2147483647 h 496"/>
              <a:gd name="T40" fmla="*/ 2147483647 w 288"/>
              <a:gd name="T41" fmla="*/ 2147483647 h 496"/>
              <a:gd name="T42" fmla="*/ 2147483647 w 288"/>
              <a:gd name="T43" fmla="*/ 2147483647 h 496"/>
              <a:gd name="T44" fmla="*/ 2147483647 w 288"/>
              <a:gd name="T45" fmla="*/ 2147483647 h 496"/>
              <a:gd name="T46" fmla="*/ 2147483647 w 288"/>
              <a:gd name="T47" fmla="*/ 2147483647 h 496"/>
              <a:gd name="T48" fmla="*/ 2147483647 w 288"/>
              <a:gd name="T49" fmla="*/ 2147483647 h 496"/>
              <a:gd name="T50" fmla="*/ 2147483647 w 288"/>
              <a:gd name="T51" fmla="*/ 2147483647 h 496"/>
              <a:gd name="T52" fmla="*/ 2147483647 w 288"/>
              <a:gd name="T53" fmla="*/ 2147483647 h 496"/>
              <a:gd name="T54" fmla="*/ 2147483647 w 288"/>
              <a:gd name="T55" fmla="*/ 2147483647 h 496"/>
              <a:gd name="T56" fmla="*/ 2147483647 w 288"/>
              <a:gd name="T57" fmla="*/ 2147483647 h 496"/>
              <a:gd name="T58" fmla="*/ 2147483647 w 288"/>
              <a:gd name="T59" fmla="*/ 2147483647 h 496"/>
              <a:gd name="T60" fmla="*/ 2147483647 w 288"/>
              <a:gd name="T61" fmla="*/ 2147483647 h 496"/>
              <a:gd name="T62" fmla="*/ 2147483647 w 288"/>
              <a:gd name="T63" fmla="*/ 2147483647 h 496"/>
              <a:gd name="T64" fmla="*/ 2147483647 w 288"/>
              <a:gd name="T65" fmla="*/ 2147483647 h 496"/>
              <a:gd name="T66" fmla="*/ 2147483647 w 288"/>
              <a:gd name="T67" fmla="*/ 2147483647 h 496"/>
              <a:gd name="T68" fmla="*/ 2147483647 w 288"/>
              <a:gd name="T69" fmla="*/ 2147483647 h 496"/>
              <a:gd name="T70" fmla="*/ 2147483647 w 288"/>
              <a:gd name="T71" fmla="*/ 2147483647 h 496"/>
              <a:gd name="T72" fmla="*/ 2147483647 w 288"/>
              <a:gd name="T73" fmla="*/ 2147483647 h 496"/>
              <a:gd name="T74" fmla="*/ 2147483647 w 288"/>
              <a:gd name="T75" fmla="*/ 2147483647 h 496"/>
              <a:gd name="T76" fmla="*/ 2147483647 w 288"/>
              <a:gd name="T77" fmla="*/ 2147483647 h 496"/>
              <a:gd name="T78" fmla="*/ 2147483647 w 288"/>
              <a:gd name="T79" fmla="*/ 2147483647 h 496"/>
              <a:gd name="T80" fmla="*/ 2147483647 w 288"/>
              <a:gd name="T81" fmla="*/ 2147483647 h 496"/>
              <a:gd name="T82" fmla="*/ 2147483647 w 288"/>
              <a:gd name="T83" fmla="*/ 2147483647 h 496"/>
              <a:gd name="T84" fmla="*/ 2147483647 w 288"/>
              <a:gd name="T85" fmla="*/ 2147483647 h 496"/>
              <a:gd name="T86" fmla="*/ 2147483647 w 288"/>
              <a:gd name="T87" fmla="*/ 2147483647 h 496"/>
              <a:gd name="T88" fmla="*/ 2147483647 w 288"/>
              <a:gd name="T89" fmla="*/ 2147483647 h 496"/>
              <a:gd name="T90" fmla="*/ 2147483647 w 288"/>
              <a:gd name="T91" fmla="*/ 2147483647 h 496"/>
              <a:gd name="T92" fmla="*/ 2147483647 w 288"/>
              <a:gd name="T93" fmla="*/ 2147483647 h 496"/>
              <a:gd name="T94" fmla="*/ 2147483647 w 288"/>
              <a:gd name="T95" fmla="*/ 2147483647 h 496"/>
              <a:gd name="T96" fmla="*/ 2147483647 w 288"/>
              <a:gd name="T97" fmla="*/ 2147483647 h 496"/>
              <a:gd name="T98" fmla="*/ 2147483647 w 288"/>
              <a:gd name="T99" fmla="*/ 2147483647 h 4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8"/>
              <a:gd name="T151" fmla="*/ 0 h 496"/>
              <a:gd name="T152" fmla="*/ 288 w 288"/>
              <a:gd name="T153" fmla="*/ 496 h 49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8" h="496">
                <a:moveTo>
                  <a:pt x="208" y="488"/>
                </a:moveTo>
                <a:lnTo>
                  <a:pt x="208" y="488"/>
                </a:lnTo>
                <a:lnTo>
                  <a:pt x="208" y="480"/>
                </a:lnTo>
                <a:lnTo>
                  <a:pt x="216" y="488"/>
                </a:lnTo>
                <a:lnTo>
                  <a:pt x="240" y="480"/>
                </a:lnTo>
                <a:lnTo>
                  <a:pt x="248" y="480"/>
                </a:lnTo>
                <a:lnTo>
                  <a:pt x="248" y="472"/>
                </a:lnTo>
                <a:lnTo>
                  <a:pt x="240" y="472"/>
                </a:lnTo>
                <a:lnTo>
                  <a:pt x="248" y="472"/>
                </a:lnTo>
                <a:lnTo>
                  <a:pt x="256" y="472"/>
                </a:lnTo>
                <a:lnTo>
                  <a:pt x="256" y="480"/>
                </a:lnTo>
                <a:lnTo>
                  <a:pt x="264" y="480"/>
                </a:lnTo>
                <a:lnTo>
                  <a:pt x="272" y="472"/>
                </a:lnTo>
                <a:lnTo>
                  <a:pt x="280" y="480"/>
                </a:lnTo>
                <a:lnTo>
                  <a:pt x="288" y="480"/>
                </a:lnTo>
                <a:lnTo>
                  <a:pt x="288" y="472"/>
                </a:lnTo>
                <a:lnTo>
                  <a:pt x="272" y="320"/>
                </a:lnTo>
                <a:lnTo>
                  <a:pt x="272" y="0"/>
                </a:lnTo>
                <a:lnTo>
                  <a:pt x="104" y="16"/>
                </a:lnTo>
                <a:lnTo>
                  <a:pt x="104" y="24"/>
                </a:lnTo>
                <a:lnTo>
                  <a:pt x="96" y="32"/>
                </a:lnTo>
                <a:lnTo>
                  <a:pt x="88" y="40"/>
                </a:lnTo>
                <a:lnTo>
                  <a:pt x="80" y="48"/>
                </a:lnTo>
                <a:lnTo>
                  <a:pt x="80" y="72"/>
                </a:lnTo>
                <a:lnTo>
                  <a:pt x="72" y="80"/>
                </a:lnTo>
                <a:lnTo>
                  <a:pt x="56" y="96"/>
                </a:lnTo>
                <a:lnTo>
                  <a:pt x="56" y="104"/>
                </a:lnTo>
                <a:lnTo>
                  <a:pt x="48" y="112"/>
                </a:lnTo>
                <a:lnTo>
                  <a:pt x="48" y="120"/>
                </a:lnTo>
                <a:lnTo>
                  <a:pt x="40" y="120"/>
                </a:lnTo>
                <a:lnTo>
                  <a:pt x="40" y="128"/>
                </a:lnTo>
                <a:lnTo>
                  <a:pt x="40" y="136"/>
                </a:lnTo>
                <a:lnTo>
                  <a:pt x="40" y="144"/>
                </a:lnTo>
                <a:lnTo>
                  <a:pt x="32" y="144"/>
                </a:lnTo>
                <a:lnTo>
                  <a:pt x="40" y="152"/>
                </a:lnTo>
                <a:lnTo>
                  <a:pt x="32" y="152"/>
                </a:lnTo>
                <a:lnTo>
                  <a:pt x="32" y="160"/>
                </a:lnTo>
                <a:lnTo>
                  <a:pt x="24" y="168"/>
                </a:lnTo>
                <a:lnTo>
                  <a:pt x="32" y="176"/>
                </a:lnTo>
                <a:lnTo>
                  <a:pt x="32" y="184"/>
                </a:lnTo>
                <a:lnTo>
                  <a:pt x="40" y="200"/>
                </a:lnTo>
                <a:lnTo>
                  <a:pt x="40" y="208"/>
                </a:lnTo>
                <a:lnTo>
                  <a:pt x="32" y="224"/>
                </a:lnTo>
                <a:lnTo>
                  <a:pt x="32" y="232"/>
                </a:lnTo>
                <a:lnTo>
                  <a:pt x="40" y="232"/>
                </a:lnTo>
                <a:lnTo>
                  <a:pt x="40" y="240"/>
                </a:lnTo>
                <a:lnTo>
                  <a:pt x="40" y="248"/>
                </a:lnTo>
                <a:lnTo>
                  <a:pt x="48" y="248"/>
                </a:lnTo>
                <a:lnTo>
                  <a:pt x="40" y="256"/>
                </a:lnTo>
                <a:lnTo>
                  <a:pt x="40" y="264"/>
                </a:lnTo>
                <a:lnTo>
                  <a:pt x="48" y="264"/>
                </a:lnTo>
                <a:lnTo>
                  <a:pt x="48" y="272"/>
                </a:lnTo>
                <a:lnTo>
                  <a:pt x="48" y="280"/>
                </a:lnTo>
                <a:lnTo>
                  <a:pt x="48" y="288"/>
                </a:lnTo>
                <a:lnTo>
                  <a:pt x="56" y="288"/>
                </a:lnTo>
                <a:lnTo>
                  <a:pt x="56" y="296"/>
                </a:lnTo>
                <a:lnTo>
                  <a:pt x="56" y="304"/>
                </a:lnTo>
                <a:lnTo>
                  <a:pt x="48" y="304"/>
                </a:lnTo>
                <a:lnTo>
                  <a:pt x="40" y="304"/>
                </a:lnTo>
                <a:lnTo>
                  <a:pt x="40" y="312"/>
                </a:lnTo>
                <a:lnTo>
                  <a:pt x="48" y="312"/>
                </a:lnTo>
                <a:lnTo>
                  <a:pt x="40" y="320"/>
                </a:lnTo>
                <a:lnTo>
                  <a:pt x="40" y="328"/>
                </a:lnTo>
                <a:lnTo>
                  <a:pt x="40" y="344"/>
                </a:lnTo>
                <a:lnTo>
                  <a:pt x="32" y="336"/>
                </a:lnTo>
                <a:lnTo>
                  <a:pt x="24" y="360"/>
                </a:lnTo>
                <a:lnTo>
                  <a:pt x="16" y="368"/>
                </a:lnTo>
                <a:lnTo>
                  <a:pt x="24" y="368"/>
                </a:lnTo>
                <a:lnTo>
                  <a:pt x="16" y="376"/>
                </a:lnTo>
                <a:lnTo>
                  <a:pt x="16" y="384"/>
                </a:lnTo>
                <a:lnTo>
                  <a:pt x="8" y="392"/>
                </a:lnTo>
                <a:lnTo>
                  <a:pt x="16" y="392"/>
                </a:lnTo>
                <a:lnTo>
                  <a:pt x="16" y="400"/>
                </a:lnTo>
                <a:lnTo>
                  <a:pt x="0" y="408"/>
                </a:lnTo>
                <a:lnTo>
                  <a:pt x="0" y="416"/>
                </a:lnTo>
                <a:lnTo>
                  <a:pt x="8" y="416"/>
                </a:lnTo>
                <a:lnTo>
                  <a:pt x="8" y="424"/>
                </a:lnTo>
                <a:lnTo>
                  <a:pt x="8" y="432"/>
                </a:lnTo>
                <a:lnTo>
                  <a:pt x="168" y="416"/>
                </a:lnTo>
                <a:lnTo>
                  <a:pt x="168" y="440"/>
                </a:lnTo>
                <a:lnTo>
                  <a:pt x="160" y="448"/>
                </a:lnTo>
                <a:lnTo>
                  <a:pt x="160" y="464"/>
                </a:lnTo>
                <a:lnTo>
                  <a:pt x="168" y="464"/>
                </a:lnTo>
                <a:lnTo>
                  <a:pt x="184" y="488"/>
                </a:lnTo>
                <a:lnTo>
                  <a:pt x="184" y="496"/>
                </a:lnTo>
                <a:lnTo>
                  <a:pt x="200" y="496"/>
                </a:lnTo>
                <a:lnTo>
                  <a:pt x="208" y="48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7114815" y="4002375"/>
            <a:ext cx="501736" cy="832883"/>
          </a:xfrm>
          <a:custGeom>
            <a:avLst/>
            <a:gdLst>
              <a:gd name="T0" fmla="*/ 2147483647 w 304"/>
              <a:gd name="T1" fmla="*/ 2147483647 h 504"/>
              <a:gd name="T2" fmla="*/ 2147483647 w 304"/>
              <a:gd name="T3" fmla="*/ 2147483647 h 504"/>
              <a:gd name="T4" fmla="*/ 2147483647 w 304"/>
              <a:gd name="T5" fmla="*/ 2147483647 h 504"/>
              <a:gd name="T6" fmla="*/ 2147483647 w 304"/>
              <a:gd name="T7" fmla="*/ 2147483647 h 504"/>
              <a:gd name="T8" fmla="*/ 2147483647 w 304"/>
              <a:gd name="T9" fmla="*/ 2147483647 h 504"/>
              <a:gd name="T10" fmla="*/ 2147483647 w 304"/>
              <a:gd name="T11" fmla="*/ 2147483647 h 504"/>
              <a:gd name="T12" fmla="*/ 2147483647 w 304"/>
              <a:gd name="T13" fmla="*/ 2147483647 h 504"/>
              <a:gd name="T14" fmla="*/ 2147483647 w 304"/>
              <a:gd name="T15" fmla="*/ 2147483647 h 504"/>
              <a:gd name="T16" fmla="*/ 2147483647 w 304"/>
              <a:gd name="T17" fmla="*/ 2147483647 h 504"/>
              <a:gd name="T18" fmla="*/ 2147483647 w 304"/>
              <a:gd name="T19" fmla="*/ 2147483647 h 504"/>
              <a:gd name="T20" fmla="*/ 2147483647 w 304"/>
              <a:gd name="T21" fmla="*/ 2147483647 h 504"/>
              <a:gd name="T22" fmla="*/ 2147483647 w 304"/>
              <a:gd name="T23" fmla="*/ 2147483647 h 504"/>
              <a:gd name="T24" fmla="*/ 2147483647 w 304"/>
              <a:gd name="T25" fmla="*/ 2147483647 h 504"/>
              <a:gd name="T26" fmla="*/ 2147483647 w 304"/>
              <a:gd name="T27" fmla="*/ 2147483647 h 504"/>
              <a:gd name="T28" fmla="*/ 2147483647 w 304"/>
              <a:gd name="T29" fmla="*/ 2147483647 h 504"/>
              <a:gd name="T30" fmla="*/ 2147483647 w 304"/>
              <a:gd name="T31" fmla="*/ 2147483647 h 504"/>
              <a:gd name="T32" fmla="*/ 2147483647 w 304"/>
              <a:gd name="T33" fmla="*/ 2147483647 h 504"/>
              <a:gd name="T34" fmla="*/ 2147483647 w 304"/>
              <a:gd name="T35" fmla="*/ 2147483647 h 504"/>
              <a:gd name="T36" fmla="*/ 2147483647 w 304"/>
              <a:gd name="T37" fmla="*/ 2147483647 h 504"/>
              <a:gd name="T38" fmla="*/ 2147483647 w 304"/>
              <a:gd name="T39" fmla="*/ 2147483647 h 504"/>
              <a:gd name="T40" fmla="*/ 2147483647 w 304"/>
              <a:gd name="T41" fmla="*/ 2147483647 h 504"/>
              <a:gd name="T42" fmla="*/ 2147483647 w 304"/>
              <a:gd name="T43" fmla="*/ 2147483647 h 504"/>
              <a:gd name="T44" fmla="*/ 2147483647 w 304"/>
              <a:gd name="T45" fmla="*/ 2147483647 h 504"/>
              <a:gd name="T46" fmla="*/ 2147483647 w 304"/>
              <a:gd name="T47" fmla="*/ 2147483647 h 504"/>
              <a:gd name="T48" fmla="*/ 2147483647 w 304"/>
              <a:gd name="T49" fmla="*/ 2147483647 h 504"/>
              <a:gd name="T50" fmla="*/ 2147483647 w 304"/>
              <a:gd name="T51" fmla="*/ 2147483647 h 504"/>
              <a:gd name="T52" fmla="*/ 2147483647 w 304"/>
              <a:gd name="T53" fmla="*/ 2147483647 h 504"/>
              <a:gd name="T54" fmla="*/ 2147483647 w 304"/>
              <a:gd name="T55" fmla="*/ 2147483647 h 504"/>
              <a:gd name="T56" fmla="*/ 2147483647 w 304"/>
              <a:gd name="T57" fmla="*/ 2147483647 h 504"/>
              <a:gd name="T58" fmla="*/ 2147483647 w 304"/>
              <a:gd name="T59" fmla="*/ 2147483647 h 504"/>
              <a:gd name="T60" fmla="*/ 2147483647 w 304"/>
              <a:gd name="T61" fmla="*/ 2147483647 h 504"/>
              <a:gd name="T62" fmla="*/ 2147483647 w 304"/>
              <a:gd name="T63" fmla="*/ 2147483647 h 504"/>
              <a:gd name="T64" fmla="*/ 2147483647 w 304"/>
              <a:gd name="T65" fmla="*/ 2147483647 h 504"/>
              <a:gd name="T66" fmla="*/ 2147483647 w 304"/>
              <a:gd name="T67" fmla="*/ 2147483647 h 504"/>
              <a:gd name="T68" fmla="*/ 2147483647 w 304"/>
              <a:gd name="T69" fmla="*/ 2147483647 h 504"/>
              <a:gd name="T70" fmla="*/ 2147483647 w 304"/>
              <a:gd name="T71" fmla="*/ 2147483647 h 504"/>
              <a:gd name="T72" fmla="*/ 2147483647 w 304"/>
              <a:gd name="T73" fmla="*/ 2147483647 h 504"/>
              <a:gd name="T74" fmla="*/ 2147483647 w 304"/>
              <a:gd name="T75" fmla="*/ 2147483647 h 504"/>
              <a:gd name="T76" fmla="*/ 2147483647 w 304"/>
              <a:gd name="T77" fmla="*/ 2147483647 h 504"/>
              <a:gd name="T78" fmla="*/ 2147483647 w 304"/>
              <a:gd name="T79" fmla="*/ 2147483647 h 504"/>
              <a:gd name="T80" fmla="*/ 2147483647 w 304"/>
              <a:gd name="T81" fmla="*/ 2147483647 h 504"/>
              <a:gd name="T82" fmla="*/ 2147483647 w 304"/>
              <a:gd name="T83" fmla="*/ 2147483647 h 504"/>
              <a:gd name="T84" fmla="*/ 2147483647 w 304"/>
              <a:gd name="T85" fmla="*/ 2147483647 h 504"/>
              <a:gd name="T86" fmla="*/ 2147483647 w 304"/>
              <a:gd name="T87" fmla="*/ 2147483647 h 504"/>
              <a:gd name="T88" fmla="*/ 2147483647 w 304"/>
              <a:gd name="T89" fmla="*/ 2147483647 h 504"/>
              <a:gd name="T90" fmla="*/ 2147483647 w 304"/>
              <a:gd name="T91" fmla="*/ 2147483647 h 504"/>
              <a:gd name="T92" fmla="*/ 2147483647 w 304"/>
              <a:gd name="T93" fmla="*/ 2147483647 h 504"/>
              <a:gd name="T94" fmla="*/ 2147483647 w 304"/>
              <a:gd name="T95" fmla="*/ 2147483647 h 504"/>
              <a:gd name="T96" fmla="*/ 2147483647 w 304"/>
              <a:gd name="T97" fmla="*/ 2147483647 h 504"/>
              <a:gd name="T98" fmla="*/ 2147483647 w 304"/>
              <a:gd name="T99" fmla="*/ 2147483647 h 504"/>
              <a:gd name="T100" fmla="*/ 2147483647 w 304"/>
              <a:gd name="T101" fmla="*/ 0 h 504"/>
              <a:gd name="T102" fmla="*/ 2147483647 w 304"/>
              <a:gd name="T103" fmla="*/ 0 h 504"/>
              <a:gd name="T104" fmla="*/ 0 w 304"/>
              <a:gd name="T105" fmla="*/ 2147483647 h 504"/>
              <a:gd name="T106" fmla="*/ 0 w 304"/>
              <a:gd name="T107" fmla="*/ 2147483647 h 504"/>
              <a:gd name="T108" fmla="*/ 0 w 304"/>
              <a:gd name="T109" fmla="*/ 2147483647 h 504"/>
              <a:gd name="T110" fmla="*/ 0 w 304"/>
              <a:gd name="T111" fmla="*/ 2147483647 h 504"/>
              <a:gd name="T112" fmla="*/ 2147483647 w 304"/>
              <a:gd name="T113" fmla="*/ 2147483647 h 504"/>
              <a:gd name="T114" fmla="*/ 2147483647 w 304"/>
              <a:gd name="T115" fmla="*/ 2147483647 h 504"/>
              <a:gd name="T116" fmla="*/ 2147483647 w 304"/>
              <a:gd name="T117" fmla="*/ 2147483647 h 504"/>
              <a:gd name="T118" fmla="*/ 2147483647 w 304"/>
              <a:gd name="T119" fmla="*/ 2147483647 h 504"/>
              <a:gd name="T120" fmla="*/ 2147483647 w 304"/>
              <a:gd name="T121" fmla="*/ 2147483647 h 5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4"/>
              <a:gd name="T184" fmla="*/ 0 h 504"/>
              <a:gd name="T185" fmla="*/ 304 w 304"/>
              <a:gd name="T186" fmla="*/ 504 h 5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4" h="504">
                <a:moveTo>
                  <a:pt x="40" y="496"/>
                </a:moveTo>
                <a:lnTo>
                  <a:pt x="40" y="496"/>
                </a:lnTo>
                <a:lnTo>
                  <a:pt x="48" y="488"/>
                </a:lnTo>
                <a:lnTo>
                  <a:pt x="40" y="480"/>
                </a:lnTo>
                <a:lnTo>
                  <a:pt x="48" y="448"/>
                </a:lnTo>
                <a:lnTo>
                  <a:pt x="56" y="448"/>
                </a:lnTo>
                <a:lnTo>
                  <a:pt x="56" y="480"/>
                </a:lnTo>
                <a:lnTo>
                  <a:pt x="72" y="496"/>
                </a:lnTo>
                <a:lnTo>
                  <a:pt x="56" y="504"/>
                </a:lnTo>
                <a:lnTo>
                  <a:pt x="64" y="504"/>
                </a:lnTo>
                <a:lnTo>
                  <a:pt x="80" y="496"/>
                </a:lnTo>
                <a:lnTo>
                  <a:pt x="88" y="496"/>
                </a:lnTo>
                <a:lnTo>
                  <a:pt x="88" y="488"/>
                </a:lnTo>
                <a:lnTo>
                  <a:pt x="96" y="480"/>
                </a:lnTo>
                <a:lnTo>
                  <a:pt x="104" y="472"/>
                </a:lnTo>
                <a:lnTo>
                  <a:pt x="96" y="464"/>
                </a:lnTo>
                <a:lnTo>
                  <a:pt x="104" y="464"/>
                </a:lnTo>
                <a:lnTo>
                  <a:pt x="104" y="448"/>
                </a:lnTo>
                <a:lnTo>
                  <a:pt x="88" y="440"/>
                </a:lnTo>
                <a:lnTo>
                  <a:pt x="80" y="440"/>
                </a:lnTo>
                <a:lnTo>
                  <a:pt x="80" y="424"/>
                </a:lnTo>
                <a:lnTo>
                  <a:pt x="304" y="400"/>
                </a:lnTo>
                <a:lnTo>
                  <a:pt x="288" y="368"/>
                </a:lnTo>
                <a:lnTo>
                  <a:pt x="288" y="360"/>
                </a:lnTo>
                <a:lnTo>
                  <a:pt x="288" y="344"/>
                </a:lnTo>
                <a:lnTo>
                  <a:pt x="280" y="336"/>
                </a:lnTo>
                <a:lnTo>
                  <a:pt x="280" y="312"/>
                </a:lnTo>
                <a:lnTo>
                  <a:pt x="280" y="304"/>
                </a:lnTo>
                <a:lnTo>
                  <a:pt x="280" y="280"/>
                </a:lnTo>
                <a:lnTo>
                  <a:pt x="296" y="272"/>
                </a:lnTo>
                <a:lnTo>
                  <a:pt x="288" y="264"/>
                </a:lnTo>
                <a:lnTo>
                  <a:pt x="288" y="248"/>
                </a:lnTo>
                <a:lnTo>
                  <a:pt x="280" y="240"/>
                </a:lnTo>
                <a:lnTo>
                  <a:pt x="264" y="208"/>
                </a:lnTo>
                <a:lnTo>
                  <a:pt x="208" y="0"/>
                </a:lnTo>
                <a:lnTo>
                  <a:pt x="0" y="16"/>
                </a:lnTo>
                <a:lnTo>
                  <a:pt x="0" y="336"/>
                </a:lnTo>
                <a:lnTo>
                  <a:pt x="16" y="488"/>
                </a:lnTo>
                <a:lnTo>
                  <a:pt x="32" y="488"/>
                </a:lnTo>
                <a:lnTo>
                  <a:pt x="40" y="49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7762771" y="3896293"/>
            <a:ext cx="673760" cy="501736"/>
          </a:xfrm>
          <a:custGeom>
            <a:avLst/>
            <a:gdLst>
              <a:gd name="T0" fmla="*/ 2147483647 w 408"/>
              <a:gd name="T1" fmla="*/ 2147483647 h 304"/>
              <a:gd name="T2" fmla="*/ 2147483647 w 408"/>
              <a:gd name="T3" fmla="*/ 2147483647 h 304"/>
              <a:gd name="T4" fmla="*/ 2147483647 w 408"/>
              <a:gd name="T5" fmla="*/ 2147483647 h 304"/>
              <a:gd name="T6" fmla="*/ 2147483647 w 408"/>
              <a:gd name="T7" fmla="*/ 2147483647 h 304"/>
              <a:gd name="T8" fmla="*/ 2147483647 w 408"/>
              <a:gd name="T9" fmla="*/ 2147483647 h 304"/>
              <a:gd name="T10" fmla="*/ 2147483647 w 408"/>
              <a:gd name="T11" fmla="*/ 2147483647 h 304"/>
              <a:gd name="T12" fmla="*/ 2147483647 w 408"/>
              <a:gd name="T13" fmla="*/ 2147483647 h 304"/>
              <a:gd name="T14" fmla="*/ 2147483647 w 408"/>
              <a:gd name="T15" fmla="*/ 2147483647 h 304"/>
              <a:gd name="T16" fmla="*/ 2147483647 w 408"/>
              <a:gd name="T17" fmla="*/ 2147483647 h 304"/>
              <a:gd name="T18" fmla="*/ 2147483647 w 408"/>
              <a:gd name="T19" fmla="*/ 2147483647 h 304"/>
              <a:gd name="T20" fmla="*/ 2147483647 w 408"/>
              <a:gd name="T21" fmla="*/ 2147483647 h 304"/>
              <a:gd name="T22" fmla="*/ 2147483647 w 408"/>
              <a:gd name="T23" fmla="*/ 2147483647 h 304"/>
              <a:gd name="T24" fmla="*/ 2147483647 w 408"/>
              <a:gd name="T25" fmla="*/ 2147483647 h 304"/>
              <a:gd name="T26" fmla="*/ 2147483647 w 408"/>
              <a:gd name="T27" fmla="*/ 2147483647 h 304"/>
              <a:gd name="T28" fmla="*/ 2147483647 w 408"/>
              <a:gd name="T29" fmla="*/ 2147483647 h 304"/>
              <a:gd name="T30" fmla="*/ 0 w 408"/>
              <a:gd name="T31" fmla="*/ 2147483647 h 304"/>
              <a:gd name="T32" fmla="*/ 2147483647 w 408"/>
              <a:gd name="T33" fmla="*/ 2147483647 h 304"/>
              <a:gd name="T34" fmla="*/ 2147483647 w 408"/>
              <a:gd name="T35" fmla="*/ 2147483647 h 304"/>
              <a:gd name="T36" fmla="*/ 2147483647 w 408"/>
              <a:gd name="T37" fmla="*/ 2147483647 h 304"/>
              <a:gd name="T38" fmla="*/ 2147483647 w 408"/>
              <a:gd name="T39" fmla="*/ 0 h 304"/>
              <a:gd name="T40" fmla="*/ 2147483647 w 408"/>
              <a:gd name="T41" fmla="*/ 2147483647 h 304"/>
              <a:gd name="T42" fmla="*/ 2147483647 w 408"/>
              <a:gd name="T43" fmla="*/ 2147483647 h 304"/>
              <a:gd name="T44" fmla="*/ 2147483647 w 408"/>
              <a:gd name="T45" fmla="*/ 2147483647 h 304"/>
              <a:gd name="T46" fmla="*/ 2147483647 w 408"/>
              <a:gd name="T47" fmla="*/ 2147483647 h 304"/>
              <a:gd name="T48" fmla="*/ 2147483647 w 408"/>
              <a:gd name="T49" fmla="*/ 2147483647 h 304"/>
              <a:gd name="T50" fmla="*/ 2147483647 w 408"/>
              <a:gd name="T51" fmla="*/ 2147483647 h 304"/>
              <a:gd name="T52" fmla="*/ 2147483647 w 408"/>
              <a:gd name="T53" fmla="*/ 2147483647 h 304"/>
              <a:gd name="T54" fmla="*/ 2147483647 w 408"/>
              <a:gd name="T55" fmla="*/ 2147483647 h 304"/>
              <a:gd name="T56" fmla="*/ 2147483647 w 408"/>
              <a:gd name="T57" fmla="*/ 2147483647 h 304"/>
              <a:gd name="T58" fmla="*/ 2147483647 w 408"/>
              <a:gd name="T59" fmla="*/ 2147483647 h 304"/>
              <a:gd name="T60" fmla="*/ 2147483647 w 408"/>
              <a:gd name="T61" fmla="*/ 2147483647 h 304"/>
              <a:gd name="T62" fmla="*/ 2147483647 w 408"/>
              <a:gd name="T63" fmla="*/ 2147483647 h 304"/>
              <a:gd name="T64" fmla="*/ 2147483647 w 408"/>
              <a:gd name="T65" fmla="*/ 2147483647 h 304"/>
              <a:gd name="T66" fmla="*/ 2147483647 w 408"/>
              <a:gd name="T67" fmla="*/ 2147483647 h 304"/>
              <a:gd name="T68" fmla="*/ 2147483647 w 408"/>
              <a:gd name="T69" fmla="*/ 2147483647 h 304"/>
              <a:gd name="T70" fmla="*/ 2147483647 w 408"/>
              <a:gd name="T71" fmla="*/ 2147483647 h 304"/>
              <a:gd name="T72" fmla="*/ 2147483647 w 408"/>
              <a:gd name="T73" fmla="*/ 2147483647 h 304"/>
              <a:gd name="T74" fmla="*/ 2147483647 w 408"/>
              <a:gd name="T75" fmla="*/ 2147483647 h 304"/>
              <a:gd name="T76" fmla="*/ 2147483647 w 408"/>
              <a:gd name="T77" fmla="*/ 2147483647 h 304"/>
              <a:gd name="T78" fmla="*/ 2147483647 w 408"/>
              <a:gd name="T79" fmla="*/ 2147483647 h 304"/>
              <a:gd name="T80" fmla="*/ 2147483647 w 408"/>
              <a:gd name="T81" fmla="*/ 2147483647 h 304"/>
              <a:gd name="T82" fmla="*/ 2147483647 w 408"/>
              <a:gd name="T83" fmla="*/ 2147483647 h 304"/>
              <a:gd name="T84" fmla="*/ 2147483647 w 408"/>
              <a:gd name="T85" fmla="*/ 2147483647 h 304"/>
              <a:gd name="T86" fmla="*/ 2147483647 w 408"/>
              <a:gd name="T87" fmla="*/ 2147483647 h 304"/>
              <a:gd name="T88" fmla="*/ 2147483647 w 408"/>
              <a:gd name="T89" fmla="*/ 2147483647 h 304"/>
              <a:gd name="T90" fmla="*/ 2147483647 w 408"/>
              <a:gd name="T91" fmla="*/ 2147483647 h 304"/>
              <a:gd name="T92" fmla="*/ 2147483647 w 408"/>
              <a:gd name="T93" fmla="*/ 2147483647 h 3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8"/>
              <a:gd name="T142" fmla="*/ 0 h 304"/>
              <a:gd name="T143" fmla="*/ 408 w 408"/>
              <a:gd name="T144" fmla="*/ 304 h 3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8" h="304">
                <a:moveTo>
                  <a:pt x="224" y="296"/>
                </a:moveTo>
                <a:lnTo>
                  <a:pt x="224" y="280"/>
                </a:lnTo>
                <a:lnTo>
                  <a:pt x="200" y="256"/>
                </a:lnTo>
                <a:lnTo>
                  <a:pt x="192" y="248"/>
                </a:lnTo>
                <a:lnTo>
                  <a:pt x="192" y="224"/>
                </a:lnTo>
                <a:lnTo>
                  <a:pt x="168" y="216"/>
                </a:lnTo>
                <a:lnTo>
                  <a:pt x="160" y="208"/>
                </a:lnTo>
                <a:lnTo>
                  <a:pt x="152" y="200"/>
                </a:lnTo>
                <a:lnTo>
                  <a:pt x="136" y="192"/>
                </a:lnTo>
                <a:lnTo>
                  <a:pt x="136" y="176"/>
                </a:lnTo>
                <a:lnTo>
                  <a:pt x="128" y="168"/>
                </a:lnTo>
                <a:lnTo>
                  <a:pt x="120" y="168"/>
                </a:lnTo>
                <a:lnTo>
                  <a:pt x="112" y="160"/>
                </a:lnTo>
                <a:lnTo>
                  <a:pt x="104" y="144"/>
                </a:lnTo>
                <a:lnTo>
                  <a:pt x="96" y="144"/>
                </a:lnTo>
                <a:lnTo>
                  <a:pt x="80" y="144"/>
                </a:lnTo>
                <a:lnTo>
                  <a:pt x="72" y="128"/>
                </a:lnTo>
                <a:lnTo>
                  <a:pt x="64" y="120"/>
                </a:lnTo>
                <a:lnTo>
                  <a:pt x="56" y="96"/>
                </a:lnTo>
                <a:lnTo>
                  <a:pt x="48" y="88"/>
                </a:lnTo>
                <a:lnTo>
                  <a:pt x="40" y="88"/>
                </a:lnTo>
                <a:lnTo>
                  <a:pt x="32" y="88"/>
                </a:lnTo>
                <a:lnTo>
                  <a:pt x="24" y="80"/>
                </a:lnTo>
                <a:lnTo>
                  <a:pt x="16" y="80"/>
                </a:lnTo>
                <a:lnTo>
                  <a:pt x="0" y="80"/>
                </a:lnTo>
                <a:lnTo>
                  <a:pt x="0" y="56"/>
                </a:lnTo>
                <a:lnTo>
                  <a:pt x="16" y="40"/>
                </a:lnTo>
                <a:lnTo>
                  <a:pt x="24" y="40"/>
                </a:lnTo>
                <a:lnTo>
                  <a:pt x="32" y="32"/>
                </a:lnTo>
                <a:lnTo>
                  <a:pt x="72" y="8"/>
                </a:lnTo>
                <a:lnTo>
                  <a:pt x="96" y="8"/>
                </a:lnTo>
                <a:lnTo>
                  <a:pt x="176" y="0"/>
                </a:lnTo>
                <a:lnTo>
                  <a:pt x="192" y="0"/>
                </a:lnTo>
                <a:lnTo>
                  <a:pt x="200" y="8"/>
                </a:lnTo>
                <a:lnTo>
                  <a:pt x="208" y="16"/>
                </a:lnTo>
                <a:lnTo>
                  <a:pt x="208" y="24"/>
                </a:lnTo>
                <a:lnTo>
                  <a:pt x="296" y="16"/>
                </a:lnTo>
                <a:lnTo>
                  <a:pt x="408" y="88"/>
                </a:lnTo>
                <a:lnTo>
                  <a:pt x="400" y="96"/>
                </a:lnTo>
                <a:lnTo>
                  <a:pt x="368" y="120"/>
                </a:lnTo>
                <a:lnTo>
                  <a:pt x="360" y="152"/>
                </a:lnTo>
                <a:lnTo>
                  <a:pt x="352" y="152"/>
                </a:lnTo>
                <a:lnTo>
                  <a:pt x="352" y="160"/>
                </a:lnTo>
                <a:lnTo>
                  <a:pt x="368" y="168"/>
                </a:lnTo>
                <a:lnTo>
                  <a:pt x="368" y="176"/>
                </a:lnTo>
                <a:lnTo>
                  <a:pt x="352" y="184"/>
                </a:lnTo>
                <a:lnTo>
                  <a:pt x="336" y="184"/>
                </a:lnTo>
                <a:lnTo>
                  <a:pt x="328" y="208"/>
                </a:lnTo>
                <a:lnTo>
                  <a:pt x="320" y="216"/>
                </a:lnTo>
                <a:lnTo>
                  <a:pt x="312" y="216"/>
                </a:lnTo>
                <a:lnTo>
                  <a:pt x="312" y="224"/>
                </a:lnTo>
                <a:lnTo>
                  <a:pt x="320" y="224"/>
                </a:lnTo>
                <a:lnTo>
                  <a:pt x="296" y="240"/>
                </a:lnTo>
                <a:lnTo>
                  <a:pt x="296" y="232"/>
                </a:lnTo>
                <a:lnTo>
                  <a:pt x="288" y="240"/>
                </a:lnTo>
                <a:lnTo>
                  <a:pt x="296" y="248"/>
                </a:lnTo>
                <a:lnTo>
                  <a:pt x="288" y="256"/>
                </a:lnTo>
                <a:lnTo>
                  <a:pt x="280" y="256"/>
                </a:lnTo>
                <a:lnTo>
                  <a:pt x="264" y="256"/>
                </a:lnTo>
                <a:lnTo>
                  <a:pt x="256" y="256"/>
                </a:lnTo>
                <a:lnTo>
                  <a:pt x="248" y="256"/>
                </a:lnTo>
                <a:lnTo>
                  <a:pt x="240" y="272"/>
                </a:lnTo>
                <a:lnTo>
                  <a:pt x="248" y="280"/>
                </a:lnTo>
                <a:lnTo>
                  <a:pt x="240" y="304"/>
                </a:lnTo>
                <a:lnTo>
                  <a:pt x="232" y="304"/>
                </a:lnTo>
                <a:lnTo>
                  <a:pt x="224" y="304"/>
                </a:lnTo>
                <a:lnTo>
                  <a:pt x="224" y="29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>
            <a:off x="7630886" y="3539345"/>
            <a:ext cx="1123889" cy="501736"/>
          </a:xfrm>
          <a:custGeom>
            <a:avLst/>
            <a:gdLst>
              <a:gd name="T0" fmla="*/ 2147483647 w 680"/>
              <a:gd name="T1" fmla="*/ 2147483647 h 304"/>
              <a:gd name="T2" fmla="*/ 2147483647 w 680"/>
              <a:gd name="T3" fmla="*/ 2147483647 h 304"/>
              <a:gd name="T4" fmla="*/ 2147483647 w 680"/>
              <a:gd name="T5" fmla="*/ 2147483647 h 304"/>
              <a:gd name="T6" fmla="*/ 2147483647 w 680"/>
              <a:gd name="T7" fmla="*/ 2147483647 h 304"/>
              <a:gd name="T8" fmla="*/ 2147483647 w 680"/>
              <a:gd name="T9" fmla="*/ 2147483647 h 304"/>
              <a:gd name="T10" fmla="*/ 2147483647 w 680"/>
              <a:gd name="T11" fmla="*/ 2147483647 h 304"/>
              <a:gd name="T12" fmla="*/ 2147483647 w 680"/>
              <a:gd name="T13" fmla="*/ 2147483647 h 304"/>
              <a:gd name="T14" fmla="*/ 2147483647 w 680"/>
              <a:gd name="T15" fmla="*/ 2147483647 h 304"/>
              <a:gd name="T16" fmla="*/ 2147483647 w 680"/>
              <a:gd name="T17" fmla="*/ 2147483647 h 304"/>
              <a:gd name="T18" fmla="*/ 2147483647 w 680"/>
              <a:gd name="T19" fmla="*/ 2147483647 h 304"/>
              <a:gd name="T20" fmla="*/ 2147483647 w 680"/>
              <a:gd name="T21" fmla="*/ 2147483647 h 304"/>
              <a:gd name="T22" fmla="*/ 2147483647 w 680"/>
              <a:gd name="T23" fmla="*/ 2147483647 h 304"/>
              <a:gd name="T24" fmla="*/ 2147483647 w 680"/>
              <a:gd name="T25" fmla="*/ 2147483647 h 304"/>
              <a:gd name="T26" fmla="*/ 2147483647 w 680"/>
              <a:gd name="T27" fmla="*/ 2147483647 h 304"/>
              <a:gd name="T28" fmla="*/ 2147483647 w 680"/>
              <a:gd name="T29" fmla="*/ 2147483647 h 304"/>
              <a:gd name="T30" fmla="*/ 2147483647 w 680"/>
              <a:gd name="T31" fmla="*/ 2147483647 h 304"/>
              <a:gd name="T32" fmla="*/ 2147483647 w 680"/>
              <a:gd name="T33" fmla="*/ 2147483647 h 304"/>
              <a:gd name="T34" fmla="*/ 2147483647 w 680"/>
              <a:gd name="T35" fmla="*/ 2147483647 h 304"/>
              <a:gd name="T36" fmla="*/ 2147483647 w 680"/>
              <a:gd name="T37" fmla="*/ 2147483647 h 304"/>
              <a:gd name="T38" fmla="*/ 2147483647 w 680"/>
              <a:gd name="T39" fmla="*/ 2147483647 h 304"/>
              <a:gd name="T40" fmla="*/ 2147483647 w 680"/>
              <a:gd name="T41" fmla="*/ 2147483647 h 304"/>
              <a:gd name="T42" fmla="*/ 2147483647 w 680"/>
              <a:gd name="T43" fmla="*/ 2147483647 h 304"/>
              <a:gd name="T44" fmla="*/ 2147483647 w 680"/>
              <a:gd name="T45" fmla="*/ 2147483647 h 304"/>
              <a:gd name="T46" fmla="*/ 2147483647 w 680"/>
              <a:gd name="T47" fmla="*/ 2147483647 h 304"/>
              <a:gd name="T48" fmla="*/ 2147483647 w 680"/>
              <a:gd name="T49" fmla="*/ 2147483647 h 304"/>
              <a:gd name="T50" fmla="*/ 2147483647 w 680"/>
              <a:gd name="T51" fmla="*/ 2147483647 h 304"/>
              <a:gd name="T52" fmla="*/ 2147483647 w 680"/>
              <a:gd name="T53" fmla="*/ 2147483647 h 304"/>
              <a:gd name="T54" fmla="*/ 2147483647 w 680"/>
              <a:gd name="T55" fmla="*/ 2147483647 h 304"/>
              <a:gd name="T56" fmla="*/ 2147483647 w 680"/>
              <a:gd name="T57" fmla="*/ 2147483647 h 304"/>
              <a:gd name="T58" fmla="*/ 2147483647 w 680"/>
              <a:gd name="T59" fmla="*/ 2147483647 h 304"/>
              <a:gd name="T60" fmla="*/ 2147483647 w 680"/>
              <a:gd name="T61" fmla="*/ 2147483647 h 304"/>
              <a:gd name="T62" fmla="*/ 2147483647 w 680"/>
              <a:gd name="T63" fmla="*/ 2147483647 h 304"/>
              <a:gd name="T64" fmla="*/ 2147483647 w 680"/>
              <a:gd name="T65" fmla="*/ 2147483647 h 304"/>
              <a:gd name="T66" fmla="*/ 2147483647 w 680"/>
              <a:gd name="T67" fmla="*/ 2147483647 h 304"/>
              <a:gd name="T68" fmla="*/ 2147483647 w 680"/>
              <a:gd name="T69" fmla="*/ 2147483647 h 304"/>
              <a:gd name="T70" fmla="*/ 2147483647 w 680"/>
              <a:gd name="T71" fmla="*/ 2147483647 h 304"/>
              <a:gd name="T72" fmla="*/ 2147483647 w 680"/>
              <a:gd name="T73" fmla="*/ 2147483647 h 304"/>
              <a:gd name="T74" fmla="*/ 2147483647 w 680"/>
              <a:gd name="T75" fmla="*/ 2147483647 h 304"/>
              <a:gd name="T76" fmla="*/ 2147483647 w 680"/>
              <a:gd name="T77" fmla="*/ 2147483647 h 304"/>
              <a:gd name="T78" fmla="*/ 2147483647 w 680"/>
              <a:gd name="T79" fmla="*/ 2147483647 h 304"/>
              <a:gd name="T80" fmla="*/ 2147483647 w 680"/>
              <a:gd name="T81" fmla="*/ 2147483647 h 304"/>
              <a:gd name="T82" fmla="*/ 2147483647 w 680"/>
              <a:gd name="T83" fmla="*/ 2147483647 h 304"/>
              <a:gd name="T84" fmla="*/ 2147483647 w 680"/>
              <a:gd name="T85" fmla="*/ 2147483647 h 304"/>
              <a:gd name="T86" fmla="*/ 2147483647 w 680"/>
              <a:gd name="T87" fmla="*/ 2147483647 h 304"/>
              <a:gd name="T88" fmla="*/ 2147483647 w 680"/>
              <a:gd name="T89" fmla="*/ 2147483647 h 304"/>
              <a:gd name="T90" fmla="*/ 2147483647 w 680"/>
              <a:gd name="T91" fmla="*/ 2147483647 h 304"/>
              <a:gd name="T92" fmla="*/ 2147483647 w 680"/>
              <a:gd name="T93" fmla="*/ 2147483647 h 304"/>
              <a:gd name="T94" fmla="*/ 0 w 680"/>
              <a:gd name="T95" fmla="*/ 2147483647 h 304"/>
              <a:gd name="T96" fmla="*/ 2147483647 w 680"/>
              <a:gd name="T97" fmla="*/ 2147483647 h 304"/>
              <a:gd name="T98" fmla="*/ 2147483647 w 680"/>
              <a:gd name="T99" fmla="*/ 2147483647 h 304"/>
              <a:gd name="T100" fmla="*/ 2147483647 w 680"/>
              <a:gd name="T101" fmla="*/ 2147483647 h 304"/>
              <a:gd name="T102" fmla="*/ 2147483647 w 680"/>
              <a:gd name="T103" fmla="*/ 2147483647 h 3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80"/>
              <a:gd name="T157" fmla="*/ 0 h 304"/>
              <a:gd name="T158" fmla="*/ 680 w 680"/>
              <a:gd name="T159" fmla="*/ 304 h 3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80" h="304">
                <a:moveTo>
                  <a:pt x="496" y="296"/>
                </a:moveTo>
                <a:lnTo>
                  <a:pt x="512" y="288"/>
                </a:lnTo>
                <a:lnTo>
                  <a:pt x="528" y="288"/>
                </a:lnTo>
                <a:lnTo>
                  <a:pt x="528" y="296"/>
                </a:lnTo>
                <a:lnTo>
                  <a:pt x="528" y="272"/>
                </a:lnTo>
                <a:lnTo>
                  <a:pt x="536" y="272"/>
                </a:lnTo>
                <a:lnTo>
                  <a:pt x="536" y="288"/>
                </a:lnTo>
                <a:lnTo>
                  <a:pt x="536" y="264"/>
                </a:lnTo>
                <a:lnTo>
                  <a:pt x="560" y="232"/>
                </a:lnTo>
                <a:lnTo>
                  <a:pt x="568" y="224"/>
                </a:lnTo>
                <a:lnTo>
                  <a:pt x="568" y="216"/>
                </a:lnTo>
                <a:lnTo>
                  <a:pt x="576" y="216"/>
                </a:lnTo>
                <a:lnTo>
                  <a:pt x="584" y="208"/>
                </a:lnTo>
                <a:lnTo>
                  <a:pt x="600" y="192"/>
                </a:lnTo>
                <a:lnTo>
                  <a:pt x="616" y="192"/>
                </a:lnTo>
                <a:lnTo>
                  <a:pt x="616" y="184"/>
                </a:lnTo>
                <a:lnTo>
                  <a:pt x="624" y="184"/>
                </a:lnTo>
                <a:lnTo>
                  <a:pt x="632" y="184"/>
                </a:lnTo>
                <a:lnTo>
                  <a:pt x="648" y="168"/>
                </a:lnTo>
                <a:lnTo>
                  <a:pt x="648" y="160"/>
                </a:lnTo>
                <a:lnTo>
                  <a:pt x="648" y="152"/>
                </a:lnTo>
                <a:lnTo>
                  <a:pt x="640" y="160"/>
                </a:lnTo>
                <a:lnTo>
                  <a:pt x="640" y="152"/>
                </a:lnTo>
                <a:lnTo>
                  <a:pt x="632" y="152"/>
                </a:lnTo>
                <a:lnTo>
                  <a:pt x="632" y="160"/>
                </a:lnTo>
                <a:lnTo>
                  <a:pt x="624" y="160"/>
                </a:lnTo>
                <a:lnTo>
                  <a:pt x="608" y="176"/>
                </a:lnTo>
                <a:lnTo>
                  <a:pt x="600" y="168"/>
                </a:lnTo>
                <a:lnTo>
                  <a:pt x="592" y="160"/>
                </a:lnTo>
                <a:lnTo>
                  <a:pt x="600" y="160"/>
                </a:lnTo>
                <a:lnTo>
                  <a:pt x="600" y="168"/>
                </a:lnTo>
                <a:lnTo>
                  <a:pt x="616" y="168"/>
                </a:lnTo>
                <a:lnTo>
                  <a:pt x="624" y="152"/>
                </a:lnTo>
                <a:lnTo>
                  <a:pt x="616" y="144"/>
                </a:lnTo>
                <a:lnTo>
                  <a:pt x="624" y="144"/>
                </a:lnTo>
                <a:lnTo>
                  <a:pt x="624" y="136"/>
                </a:lnTo>
                <a:lnTo>
                  <a:pt x="624" y="128"/>
                </a:lnTo>
                <a:lnTo>
                  <a:pt x="584" y="120"/>
                </a:lnTo>
                <a:lnTo>
                  <a:pt x="592" y="120"/>
                </a:lnTo>
                <a:lnTo>
                  <a:pt x="600" y="120"/>
                </a:lnTo>
                <a:lnTo>
                  <a:pt x="608" y="120"/>
                </a:lnTo>
                <a:lnTo>
                  <a:pt x="608" y="112"/>
                </a:lnTo>
                <a:lnTo>
                  <a:pt x="616" y="112"/>
                </a:lnTo>
                <a:lnTo>
                  <a:pt x="624" y="120"/>
                </a:lnTo>
                <a:lnTo>
                  <a:pt x="624" y="112"/>
                </a:lnTo>
                <a:lnTo>
                  <a:pt x="632" y="112"/>
                </a:lnTo>
                <a:lnTo>
                  <a:pt x="640" y="120"/>
                </a:lnTo>
                <a:lnTo>
                  <a:pt x="656" y="120"/>
                </a:lnTo>
                <a:lnTo>
                  <a:pt x="664" y="104"/>
                </a:lnTo>
                <a:lnTo>
                  <a:pt x="672" y="88"/>
                </a:lnTo>
                <a:lnTo>
                  <a:pt x="680" y="80"/>
                </a:lnTo>
                <a:lnTo>
                  <a:pt x="680" y="72"/>
                </a:lnTo>
                <a:lnTo>
                  <a:pt x="672" y="56"/>
                </a:lnTo>
                <a:lnTo>
                  <a:pt x="664" y="56"/>
                </a:lnTo>
                <a:lnTo>
                  <a:pt x="656" y="64"/>
                </a:lnTo>
                <a:lnTo>
                  <a:pt x="656" y="72"/>
                </a:lnTo>
                <a:lnTo>
                  <a:pt x="656" y="80"/>
                </a:lnTo>
                <a:lnTo>
                  <a:pt x="656" y="88"/>
                </a:lnTo>
                <a:lnTo>
                  <a:pt x="656" y="72"/>
                </a:lnTo>
                <a:lnTo>
                  <a:pt x="648" y="64"/>
                </a:lnTo>
                <a:lnTo>
                  <a:pt x="648" y="56"/>
                </a:lnTo>
                <a:lnTo>
                  <a:pt x="640" y="56"/>
                </a:lnTo>
                <a:lnTo>
                  <a:pt x="632" y="56"/>
                </a:lnTo>
                <a:lnTo>
                  <a:pt x="632" y="64"/>
                </a:lnTo>
                <a:lnTo>
                  <a:pt x="616" y="64"/>
                </a:lnTo>
                <a:lnTo>
                  <a:pt x="600" y="72"/>
                </a:lnTo>
                <a:lnTo>
                  <a:pt x="592" y="80"/>
                </a:lnTo>
                <a:lnTo>
                  <a:pt x="584" y="80"/>
                </a:lnTo>
                <a:lnTo>
                  <a:pt x="584" y="72"/>
                </a:lnTo>
                <a:lnTo>
                  <a:pt x="592" y="72"/>
                </a:lnTo>
                <a:lnTo>
                  <a:pt x="592" y="64"/>
                </a:lnTo>
                <a:lnTo>
                  <a:pt x="592" y="48"/>
                </a:lnTo>
                <a:lnTo>
                  <a:pt x="600" y="56"/>
                </a:lnTo>
                <a:lnTo>
                  <a:pt x="608" y="64"/>
                </a:lnTo>
                <a:lnTo>
                  <a:pt x="616" y="56"/>
                </a:lnTo>
                <a:lnTo>
                  <a:pt x="624" y="48"/>
                </a:lnTo>
                <a:lnTo>
                  <a:pt x="616" y="48"/>
                </a:lnTo>
                <a:lnTo>
                  <a:pt x="608" y="40"/>
                </a:lnTo>
                <a:lnTo>
                  <a:pt x="616" y="40"/>
                </a:lnTo>
                <a:lnTo>
                  <a:pt x="624" y="40"/>
                </a:lnTo>
                <a:lnTo>
                  <a:pt x="632" y="48"/>
                </a:lnTo>
                <a:lnTo>
                  <a:pt x="640" y="40"/>
                </a:lnTo>
                <a:lnTo>
                  <a:pt x="640" y="32"/>
                </a:lnTo>
                <a:lnTo>
                  <a:pt x="632" y="32"/>
                </a:lnTo>
                <a:lnTo>
                  <a:pt x="632" y="24"/>
                </a:lnTo>
                <a:lnTo>
                  <a:pt x="640" y="32"/>
                </a:lnTo>
                <a:lnTo>
                  <a:pt x="648" y="32"/>
                </a:lnTo>
                <a:lnTo>
                  <a:pt x="656" y="32"/>
                </a:lnTo>
                <a:lnTo>
                  <a:pt x="664" y="40"/>
                </a:lnTo>
                <a:lnTo>
                  <a:pt x="656" y="32"/>
                </a:lnTo>
                <a:lnTo>
                  <a:pt x="656" y="24"/>
                </a:lnTo>
                <a:lnTo>
                  <a:pt x="648" y="8"/>
                </a:lnTo>
                <a:lnTo>
                  <a:pt x="640" y="8"/>
                </a:lnTo>
                <a:lnTo>
                  <a:pt x="632" y="0"/>
                </a:lnTo>
                <a:lnTo>
                  <a:pt x="520" y="24"/>
                </a:lnTo>
                <a:lnTo>
                  <a:pt x="320" y="64"/>
                </a:lnTo>
                <a:lnTo>
                  <a:pt x="192" y="72"/>
                </a:lnTo>
                <a:lnTo>
                  <a:pt x="184" y="72"/>
                </a:lnTo>
                <a:lnTo>
                  <a:pt x="184" y="80"/>
                </a:lnTo>
                <a:lnTo>
                  <a:pt x="184" y="88"/>
                </a:lnTo>
                <a:lnTo>
                  <a:pt x="192" y="96"/>
                </a:lnTo>
                <a:lnTo>
                  <a:pt x="184" y="104"/>
                </a:lnTo>
                <a:lnTo>
                  <a:pt x="176" y="104"/>
                </a:lnTo>
                <a:lnTo>
                  <a:pt x="168" y="120"/>
                </a:lnTo>
                <a:lnTo>
                  <a:pt x="168" y="128"/>
                </a:lnTo>
                <a:lnTo>
                  <a:pt x="160" y="128"/>
                </a:lnTo>
                <a:lnTo>
                  <a:pt x="152" y="128"/>
                </a:lnTo>
                <a:lnTo>
                  <a:pt x="128" y="152"/>
                </a:lnTo>
                <a:lnTo>
                  <a:pt x="120" y="144"/>
                </a:lnTo>
                <a:lnTo>
                  <a:pt x="112" y="144"/>
                </a:lnTo>
                <a:lnTo>
                  <a:pt x="96" y="168"/>
                </a:lnTo>
                <a:lnTo>
                  <a:pt x="96" y="176"/>
                </a:lnTo>
                <a:lnTo>
                  <a:pt x="80" y="176"/>
                </a:lnTo>
                <a:lnTo>
                  <a:pt x="64" y="192"/>
                </a:lnTo>
                <a:lnTo>
                  <a:pt x="56" y="200"/>
                </a:lnTo>
                <a:lnTo>
                  <a:pt x="32" y="200"/>
                </a:lnTo>
                <a:lnTo>
                  <a:pt x="24" y="216"/>
                </a:lnTo>
                <a:lnTo>
                  <a:pt x="16" y="240"/>
                </a:lnTo>
                <a:lnTo>
                  <a:pt x="0" y="240"/>
                </a:lnTo>
                <a:lnTo>
                  <a:pt x="0" y="272"/>
                </a:lnTo>
                <a:lnTo>
                  <a:pt x="96" y="256"/>
                </a:lnTo>
                <a:lnTo>
                  <a:pt x="104" y="256"/>
                </a:lnTo>
                <a:lnTo>
                  <a:pt x="112" y="248"/>
                </a:lnTo>
                <a:lnTo>
                  <a:pt x="152" y="224"/>
                </a:lnTo>
                <a:lnTo>
                  <a:pt x="176" y="224"/>
                </a:lnTo>
                <a:lnTo>
                  <a:pt x="256" y="216"/>
                </a:lnTo>
                <a:lnTo>
                  <a:pt x="272" y="216"/>
                </a:lnTo>
                <a:lnTo>
                  <a:pt x="280" y="224"/>
                </a:lnTo>
                <a:lnTo>
                  <a:pt x="288" y="232"/>
                </a:lnTo>
                <a:lnTo>
                  <a:pt x="288" y="240"/>
                </a:lnTo>
                <a:lnTo>
                  <a:pt x="376" y="232"/>
                </a:lnTo>
                <a:lnTo>
                  <a:pt x="488" y="304"/>
                </a:lnTo>
                <a:lnTo>
                  <a:pt x="496" y="29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7" name="Freeform 74"/>
          <p:cNvSpPr>
            <a:spLocks/>
          </p:cNvSpPr>
          <p:nvPr/>
        </p:nvSpPr>
        <p:spPr bwMode="auto">
          <a:xfrm>
            <a:off x="7656690" y="3116452"/>
            <a:ext cx="1045045" cy="594916"/>
          </a:xfrm>
          <a:custGeom>
            <a:avLst/>
            <a:gdLst>
              <a:gd name="T0" fmla="*/ 2147483647 w 632"/>
              <a:gd name="T1" fmla="*/ 2147483647 h 360"/>
              <a:gd name="T2" fmla="*/ 2147483647 w 632"/>
              <a:gd name="T3" fmla="*/ 2147483647 h 360"/>
              <a:gd name="T4" fmla="*/ 2147483647 w 632"/>
              <a:gd name="T5" fmla="*/ 2147483647 h 360"/>
              <a:gd name="T6" fmla="*/ 2147483647 w 632"/>
              <a:gd name="T7" fmla="*/ 2147483647 h 360"/>
              <a:gd name="T8" fmla="*/ 2147483647 w 632"/>
              <a:gd name="T9" fmla="*/ 2147483647 h 360"/>
              <a:gd name="T10" fmla="*/ 2147483647 w 632"/>
              <a:gd name="T11" fmla="*/ 2147483647 h 360"/>
              <a:gd name="T12" fmla="*/ 2147483647 w 632"/>
              <a:gd name="T13" fmla="*/ 2147483647 h 360"/>
              <a:gd name="T14" fmla="*/ 2147483647 w 632"/>
              <a:gd name="T15" fmla="*/ 2147483647 h 360"/>
              <a:gd name="T16" fmla="*/ 2147483647 w 632"/>
              <a:gd name="T17" fmla="*/ 2147483647 h 360"/>
              <a:gd name="T18" fmla="*/ 2147483647 w 632"/>
              <a:gd name="T19" fmla="*/ 2147483647 h 360"/>
              <a:gd name="T20" fmla="*/ 2147483647 w 632"/>
              <a:gd name="T21" fmla="*/ 2147483647 h 360"/>
              <a:gd name="T22" fmla="*/ 2147483647 w 632"/>
              <a:gd name="T23" fmla="*/ 2147483647 h 360"/>
              <a:gd name="T24" fmla="*/ 2147483647 w 632"/>
              <a:gd name="T25" fmla="*/ 2147483647 h 360"/>
              <a:gd name="T26" fmla="*/ 2147483647 w 632"/>
              <a:gd name="T27" fmla="*/ 2147483647 h 360"/>
              <a:gd name="T28" fmla="*/ 2147483647 w 632"/>
              <a:gd name="T29" fmla="*/ 2147483647 h 360"/>
              <a:gd name="T30" fmla="*/ 2147483647 w 632"/>
              <a:gd name="T31" fmla="*/ 2147483647 h 360"/>
              <a:gd name="T32" fmla="*/ 2147483647 w 632"/>
              <a:gd name="T33" fmla="*/ 2147483647 h 360"/>
              <a:gd name="T34" fmla="*/ 2147483647 w 632"/>
              <a:gd name="T35" fmla="*/ 2147483647 h 360"/>
              <a:gd name="T36" fmla="*/ 2147483647 w 632"/>
              <a:gd name="T37" fmla="*/ 2147483647 h 360"/>
              <a:gd name="T38" fmla="*/ 2147483647 w 632"/>
              <a:gd name="T39" fmla="*/ 2147483647 h 360"/>
              <a:gd name="T40" fmla="*/ 2147483647 w 632"/>
              <a:gd name="T41" fmla="*/ 2147483647 h 360"/>
              <a:gd name="T42" fmla="*/ 2147483647 w 632"/>
              <a:gd name="T43" fmla="*/ 2147483647 h 360"/>
              <a:gd name="T44" fmla="*/ 2147483647 w 632"/>
              <a:gd name="T45" fmla="*/ 2147483647 h 360"/>
              <a:gd name="T46" fmla="*/ 2147483647 w 632"/>
              <a:gd name="T47" fmla="*/ 2147483647 h 360"/>
              <a:gd name="T48" fmla="*/ 2147483647 w 632"/>
              <a:gd name="T49" fmla="*/ 0 h 360"/>
              <a:gd name="T50" fmla="*/ 2147483647 w 632"/>
              <a:gd name="T51" fmla="*/ 2147483647 h 360"/>
              <a:gd name="T52" fmla="*/ 2147483647 w 632"/>
              <a:gd name="T53" fmla="*/ 2147483647 h 360"/>
              <a:gd name="T54" fmla="*/ 2147483647 w 632"/>
              <a:gd name="T55" fmla="*/ 2147483647 h 360"/>
              <a:gd name="T56" fmla="*/ 2147483647 w 632"/>
              <a:gd name="T57" fmla="*/ 2147483647 h 360"/>
              <a:gd name="T58" fmla="*/ 2147483647 w 632"/>
              <a:gd name="T59" fmla="*/ 2147483647 h 360"/>
              <a:gd name="T60" fmla="*/ 2147483647 w 632"/>
              <a:gd name="T61" fmla="*/ 2147483647 h 360"/>
              <a:gd name="T62" fmla="*/ 2147483647 w 632"/>
              <a:gd name="T63" fmla="*/ 2147483647 h 360"/>
              <a:gd name="T64" fmla="*/ 2147483647 w 632"/>
              <a:gd name="T65" fmla="*/ 2147483647 h 360"/>
              <a:gd name="T66" fmla="*/ 2147483647 w 632"/>
              <a:gd name="T67" fmla="*/ 2147483647 h 360"/>
              <a:gd name="T68" fmla="*/ 2147483647 w 632"/>
              <a:gd name="T69" fmla="*/ 2147483647 h 360"/>
              <a:gd name="T70" fmla="*/ 2147483647 w 632"/>
              <a:gd name="T71" fmla="*/ 2147483647 h 360"/>
              <a:gd name="T72" fmla="*/ 2147483647 w 632"/>
              <a:gd name="T73" fmla="*/ 2147483647 h 360"/>
              <a:gd name="T74" fmla="*/ 2147483647 w 632"/>
              <a:gd name="T75" fmla="*/ 2147483647 h 360"/>
              <a:gd name="T76" fmla="*/ 2147483647 w 632"/>
              <a:gd name="T77" fmla="*/ 2147483647 h 360"/>
              <a:gd name="T78" fmla="*/ 2147483647 w 632"/>
              <a:gd name="T79" fmla="*/ 2147483647 h 360"/>
              <a:gd name="T80" fmla="*/ 2147483647 w 632"/>
              <a:gd name="T81" fmla="*/ 2147483647 h 360"/>
              <a:gd name="T82" fmla="*/ 2147483647 w 632"/>
              <a:gd name="T83" fmla="*/ 2147483647 h 360"/>
              <a:gd name="T84" fmla="*/ 2147483647 w 632"/>
              <a:gd name="T85" fmla="*/ 2147483647 h 360"/>
              <a:gd name="T86" fmla="*/ 2147483647 w 632"/>
              <a:gd name="T87" fmla="*/ 2147483647 h 360"/>
              <a:gd name="T88" fmla="*/ 2147483647 w 632"/>
              <a:gd name="T89" fmla="*/ 2147483647 h 360"/>
              <a:gd name="T90" fmla="*/ 2147483647 w 632"/>
              <a:gd name="T91" fmla="*/ 2147483647 h 360"/>
              <a:gd name="T92" fmla="*/ 0 w 632"/>
              <a:gd name="T93" fmla="*/ 2147483647 h 360"/>
              <a:gd name="T94" fmla="*/ 2147483647 w 632"/>
              <a:gd name="T95" fmla="*/ 2147483647 h 360"/>
              <a:gd name="T96" fmla="*/ 2147483647 w 632"/>
              <a:gd name="T97" fmla="*/ 2147483647 h 3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2"/>
              <a:gd name="T148" fmla="*/ 0 h 360"/>
              <a:gd name="T149" fmla="*/ 632 w 632"/>
              <a:gd name="T150" fmla="*/ 360 h 3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2" h="360">
                <a:moveTo>
                  <a:pt x="624" y="256"/>
                </a:moveTo>
                <a:lnTo>
                  <a:pt x="624" y="256"/>
                </a:lnTo>
                <a:lnTo>
                  <a:pt x="624" y="240"/>
                </a:lnTo>
                <a:lnTo>
                  <a:pt x="632" y="256"/>
                </a:lnTo>
                <a:lnTo>
                  <a:pt x="632" y="248"/>
                </a:lnTo>
                <a:lnTo>
                  <a:pt x="616" y="216"/>
                </a:lnTo>
                <a:lnTo>
                  <a:pt x="608" y="216"/>
                </a:lnTo>
                <a:lnTo>
                  <a:pt x="600" y="216"/>
                </a:lnTo>
                <a:lnTo>
                  <a:pt x="592" y="216"/>
                </a:lnTo>
                <a:lnTo>
                  <a:pt x="592" y="224"/>
                </a:lnTo>
                <a:lnTo>
                  <a:pt x="584" y="224"/>
                </a:lnTo>
                <a:lnTo>
                  <a:pt x="576" y="224"/>
                </a:lnTo>
                <a:lnTo>
                  <a:pt x="576" y="216"/>
                </a:lnTo>
                <a:lnTo>
                  <a:pt x="568" y="216"/>
                </a:lnTo>
                <a:lnTo>
                  <a:pt x="560" y="208"/>
                </a:lnTo>
                <a:lnTo>
                  <a:pt x="544" y="200"/>
                </a:lnTo>
                <a:lnTo>
                  <a:pt x="536" y="200"/>
                </a:lnTo>
                <a:lnTo>
                  <a:pt x="520" y="200"/>
                </a:lnTo>
                <a:lnTo>
                  <a:pt x="528" y="192"/>
                </a:lnTo>
                <a:lnTo>
                  <a:pt x="560" y="200"/>
                </a:lnTo>
                <a:lnTo>
                  <a:pt x="584" y="216"/>
                </a:lnTo>
                <a:lnTo>
                  <a:pt x="592" y="208"/>
                </a:lnTo>
                <a:lnTo>
                  <a:pt x="576" y="192"/>
                </a:lnTo>
                <a:lnTo>
                  <a:pt x="560" y="192"/>
                </a:lnTo>
                <a:lnTo>
                  <a:pt x="544" y="176"/>
                </a:lnTo>
                <a:lnTo>
                  <a:pt x="560" y="184"/>
                </a:lnTo>
                <a:lnTo>
                  <a:pt x="568" y="192"/>
                </a:lnTo>
                <a:lnTo>
                  <a:pt x="576" y="184"/>
                </a:lnTo>
                <a:lnTo>
                  <a:pt x="568" y="184"/>
                </a:lnTo>
                <a:lnTo>
                  <a:pt x="568" y="176"/>
                </a:lnTo>
                <a:lnTo>
                  <a:pt x="584" y="176"/>
                </a:lnTo>
                <a:lnTo>
                  <a:pt x="584" y="168"/>
                </a:lnTo>
                <a:lnTo>
                  <a:pt x="576" y="160"/>
                </a:lnTo>
                <a:lnTo>
                  <a:pt x="576" y="152"/>
                </a:lnTo>
                <a:lnTo>
                  <a:pt x="560" y="152"/>
                </a:lnTo>
                <a:lnTo>
                  <a:pt x="536" y="136"/>
                </a:lnTo>
                <a:lnTo>
                  <a:pt x="520" y="120"/>
                </a:lnTo>
                <a:lnTo>
                  <a:pt x="544" y="136"/>
                </a:lnTo>
                <a:lnTo>
                  <a:pt x="560" y="152"/>
                </a:lnTo>
                <a:lnTo>
                  <a:pt x="568" y="152"/>
                </a:lnTo>
                <a:lnTo>
                  <a:pt x="576" y="136"/>
                </a:lnTo>
                <a:lnTo>
                  <a:pt x="576" y="128"/>
                </a:lnTo>
                <a:lnTo>
                  <a:pt x="576" y="120"/>
                </a:lnTo>
                <a:lnTo>
                  <a:pt x="568" y="120"/>
                </a:lnTo>
                <a:lnTo>
                  <a:pt x="552" y="112"/>
                </a:lnTo>
                <a:lnTo>
                  <a:pt x="536" y="104"/>
                </a:lnTo>
                <a:lnTo>
                  <a:pt x="520" y="104"/>
                </a:lnTo>
                <a:lnTo>
                  <a:pt x="504" y="96"/>
                </a:lnTo>
                <a:lnTo>
                  <a:pt x="504" y="88"/>
                </a:lnTo>
                <a:lnTo>
                  <a:pt x="488" y="96"/>
                </a:lnTo>
                <a:lnTo>
                  <a:pt x="480" y="96"/>
                </a:lnTo>
                <a:lnTo>
                  <a:pt x="480" y="80"/>
                </a:lnTo>
                <a:lnTo>
                  <a:pt x="480" y="72"/>
                </a:lnTo>
                <a:lnTo>
                  <a:pt x="488" y="64"/>
                </a:lnTo>
                <a:lnTo>
                  <a:pt x="496" y="56"/>
                </a:lnTo>
                <a:lnTo>
                  <a:pt x="496" y="40"/>
                </a:lnTo>
                <a:lnTo>
                  <a:pt x="480" y="24"/>
                </a:lnTo>
                <a:lnTo>
                  <a:pt x="456" y="24"/>
                </a:lnTo>
                <a:lnTo>
                  <a:pt x="456" y="16"/>
                </a:lnTo>
                <a:lnTo>
                  <a:pt x="456" y="8"/>
                </a:lnTo>
                <a:lnTo>
                  <a:pt x="456" y="0"/>
                </a:lnTo>
                <a:lnTo>
                  <a:pt x="440" y="0"/>
                </a:lnTo>
                <a:lnTo>
                  <a:pt x="432" y="8"/>
                </a:lnTo>
                <a:lnTo>
                  <a:pt x="432" y="16"/>
                </a:lnTo>
                <a:lnTo>
                  <a:pt x="424" y="16"/>
                </a:lnTo>
                <a:lnTo>
                  <a:pt x="400" y="8"/>
                </a:lnTo>
                <a:lnTo>
                  <a:pt x="392" y="8"/>
                </a:lnTo>
                <a:lnTo>
                  <a:pt x="384" y="0"/>
                </a:lnTo>
                <a:lnTo>
                  <a:pt x="384" y="24"/>
                </a:lnTo>
                <a:lnTo>
                  <a:pt x="376" y="32"/>
                </a:lnTo>
                <a:lnTo>
                  <a:pt x="376" y="40"/>
                </a:lnTo>
                <a:lnTo>
                  <a:pt x="368" y="56"/>
                </a:lnTo>
                <a:lnTo>
                  <a:pt x="360" y="56"/>
                </a:lnTo>
                <a:lnTo>
                  <a:pt x="360" y="64"/>
                </a:lnTo>
                <a:lnTo>
                  <a:pt x="360" y="72"/>
                </a:lnTo>
                <a:lnTo>
                  <a:pt x="352" y="72"/>
                </a:lnTo>
                <a:lnTo>
                  <a:pt x="344" y="72"/>
                </a:lnTo>
                <a:lnTo>
                  <a:pt x="336" y="72"/>
                </a:lnTo>
                <a:lnTo>
                  <a:pt x="336" y="88"/>
                </a:lnTo>
                <a:lnTo>
                  <a:pt x="336" y="96"/>
                </a:lnTo>
                <a:lnTo>
                  <a:pt x="336" y="104"/>
                </a:lnTo>
                <a:lnTo>
                  <a:pt x="336" y="112"/>
                </a:lnTo>
                <a:lnTo>
                  <a:pt x="320" y="112"/>
                </a:lnTo>
                <a:lnTo>
                  <a:pt x="304" y="104"/>
                </a:lnTo>
                <a:lnTo>
                  <a:pt x="296" y="104"/>
                </a:lnTo>
                <a:lnTo>
                  <a:pt x="296" y="112"/>
                </a:lnTo>
                <a:lnTo>
                  <a:pt x="296" y="120"/>
                </a:lnTo>
                <a:lnTo>
                  <a:pt x="296" y="128"/>
                </a:lnTo>
                <a:lnTo>
                  <a:pt x="296" y="136"/>
                </a:lnTo>
                <a:lnTo>
                  <a:pt x="288" y="144"/>
                </a:lnTo>
                <a:lnTo>
                  <a:pt x="288" y="152"/>
                </a:lnTo>
                <a:lnTo>
                  <a:pt x="288" y="168"/>
                </a:lnTo>
                <a:lnTo>
                  <a:pt x="280" y="176"/>
                </a:lnTo>
                <a:lnTo>
                  <a:pt x="272" y="192"/>
                </a:lnTo>
                <a:lnTo>
                  <a:pt x="272" y="200"/>
                </a:lnTo>
                <a:lnTo>
                  <a:pt x="272" y="208"/>
                </a:lnTo>
                <a:lnTo>
                  <a:pt x="264" y="216"/>
                </a:lnTo>
                <a:lnTo>
                  <a:pt x="272" y="224"/>
                </a:lnTo>
                <a:lnTo>
                  <a:pt x="256" y="232"/>
                </a:lnTo>
                <a:lnTo>
                  <a:pt x="240" y="232"/>
                </a:lnTo>
                <a:lnTo>
                  <a:pt x="240" y="240"/>
                </a:lnTo>
                <a:lnTo>
                  <a:pt x="232" y="240"/>
                </a:lnTo>
                <a:lnTo>
                  <a:pt x="224" y="240"/>
                </a:lnTo>
                <a:lnTo>
                  <a:pt x="224" y="248"/>
                </a:lnTo>
                <a:lnTo>
                  <a:pt x="216" y="256"/>
                </a:lnTo>
                <a:lnTo>
                  <a:pt x="208" y="256"/>
                </a:lnTo>
                <a:lnTo>
                  <a:pt x="200" y="256"/>
                </a:lnTo>
                <a:lnTo>
                  <a:pt x="192" y="256"/>
                </a:lnTo>
                <a:lnTo>
                  <a:pt x="184" y="256"/>
                </a:lnTo>
                <a:lnTo>
                  <a:pt x="176" y="272"/>
                </a:lnTo>
                <a:lnTo>
                  <a:pt x="168" y="272"/>
                </a:lnTo>
                <a:lnTo>
                  <a:pt x="160" y="264"/>
                </a:lnTo>
                <a:lnTo>
                  <a:pt x="144" y="264"/>
                </a:lnTo>
                <a:lnTo>
                  <a:pt x="136" y="248"/>
                </a:lnTo>
                <a:lnTo>
                  <a:pt x="136" y="240"/>
                </a:lnTo>
                <a:lnTo>
                  <a:pt x="120" y="264"/>
                </a:lnTo>
                <a:lnTo>
                  <a:pt x="120" y="256"/>
                </a:lnTo>
                <a:lnTo>
                  <a:pt x="120" y="264"/>
                </a:lnTo>
                <a:lnTo>
                  <a:pt x="112" y="272"/>
                </a:lnTo>
                <a:lnTo>
                  <a:pt x="88" y="288"/>
                </a:lnTo>
                <a:lnTo>
                  <a:pt x="88" y="296"/>
                </a:lnTo>
                <a:lnTo>
                  <a:pt x="80" y="304"/>
                </a:lnTo>
                <a:lnTo>
                  <a:pt x="72" y="320"/>
                </a:lnTo>
                <a:lnTo>
                  <a:pt x="56" y="320"/>
                </a:lnTo>
                <a:lnTo>
                  <a:pt x="56" y="328"/>
                </a:lnTo>
                <a:lnTo>
                  <a:pt x="40" y="344"/>
                </a:lnTo>
                <a:lnTo>
                  <a:pt x="16" y="352"/>
                </a:lnTo>
                <a:lnTo>
                  <a:pt x="0" y="360"/>
                </a:lnTo>
                <a:lnTo>
                  <a:pt x="152" y="336"/>
                </a:lnTo>
                <a:lnTo>
                  <a:pt x="160" y="328"/>
                </a:lnTo>
                <a:lnTo>
                  <a:pt x="168" y="328"/>
                </a:lnTo>
                <a:lnTo>
                  <a:pt x="240" y="328"/>
                </a:lnTo>
                <a:lnTo>
                  <a:pt x="448" y="296"/>
                </a:lnTo>
                <a:lnTo>
                  <a:pt x="616" y="256"/>
                </a:lnTo>
                <a:lnTo>
                  <a:pt x="624" y="256"/>
                </a:lnTo>
                <a:close/>
              </a:path>
            </a:pathLst>
          </a:custGeom>
          <a:pattFill prst="dkHorz">
            <a:fgClr>
              <a:srgbClr val="00B050"/>
            </a:fgClr>
            <a:bgClr>
              <a:srgbClr val="92D050"/>
            </a:bgClr>
          </a:pattFill>
          <a:ln w="63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defTabSz="489844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8" name="Freeform 75"/>
          <p:cNvSpPr>
            <a:spLocks/>
          </p:cNvSpPr>
          <p:nvPr/>
        </p:nvSpPr>
        <p:spPr bwMode="auto">
          <a:xfrm>
            <a:off x="8145525" y="2997470"/>
            <a:ext cx="594915" cy="303908"/>
          </a:xfrm>
          <a:custGeom>
            <a:avLst/>
            <a:gdLst>
              <a:gd name="T0" fmla="*/ 2147483647 w 360"/>
              <a:gd name="T1" fmla="*/ 2147483647 h 184"/>
              <a:gd name="T2" fmla="*/ 2147483647 w 360"/>
              <a:gd name="T3" fmla="*/ 2147483647 h 184"/>
              <a:gd name="T4" fmla="*/ 2147483647 w 360"/>
              <a:gd name="T5" fmla="*/ 2147483647 h 184"/>
              <a:gd name="T6" fmla="*/ 2147483647 w 360"/>
              <a:gd name="T7" fmla="*/ 2147483647 h 184"/>
              <a:gd name="T8" fmla="*/ 2147483647 w 360"/>
              <a:gd name="T9" fmla="*/ 2147483647 h 184"/>
              <a:gd name="T10" fmla="*/ 2147483647 w 360"/>
              <a:gd name="T11" fmla="*/ 2147483647 h 184"/>
              <a:gd name="T12" fmla="*/ 2147483647 w 360"/>
              <a:gd name="T13" fmla="*/ 2147483647 h 184"/>
              <a:gd name="T14" fmla="*/ 2147483647 w 360"/>
              <a:gd name="T15" fmla="*/ 2147483647 h 184"/>
              <a:gd name="T16" fmla="*/ 2147483647 w 360"/>
              <a:gd name="T17" fmla="*/ 2147483647 h 184"/>
              <a:gd name="T18" fmla="*/ 2147483647 w 360"/>
              <a:gd name="T19" fmla="*/ 2147483647 h 184"/>
              <a:gd name="T20" fmla="*/ 2147483647 w 360"/>
              <a:gd name="T21" fmla="*/ 2147483647 h 184"/>
              <a:gd name="T22" fmla="*/ 2147483647 w 360"/>
              <a:gd name="T23" fmla="*/ 2147483647 h 184"/>
              <a:gd name="T24" fmla="*/ 2147483647 w 360"/>
              <a:gd name="T25" fmla="*/ 2147483647 h 184"/>
              <a:gd name="T26" fmla="*/ 2147483647 w 360"/>
              <a:gd name="T27" fmla="*/ 2147483647 h 184"/>
              <a:gd name="T28" fmla="*/ 2147483647 w 360"/>
              <a:gd name="T29" fmla="*/ 2147483647 h 184"/>
              <a:gd name="T30" fmla="*/ 2147483647 w 360"/>
              <a:gd name="T31" fmla="*/ 2147483647 h 184"/>
              <a:gd name="T32" fmla="*/ 2147483647 w 360"/>
              <a:gd name="T33" fmla="*/ 2147483647 h 184"/>
              <a:gd name="T34" fmla="*/ 2147483647 w 360"/>
              <a:gd name="T35" fmla="*/ 2147483647 h 184"/>
              <a:gd name="T36" fmla="*/ 2147483647 w 360"/>
              <a:gd name="T37" fmla="*/ 2147483647 h 184"/>
              <a:gd name="T38" fmla="*/ 2147483647 w 360"/>
              <a:gd name="T39" fmla="*/ 2147483647 h 184"/>
              <a:gd name="T40" fmla="*/ 2147483647 w 360"/>
              <a:gd name="T41" fmla="*/ 2147483647 h 184"/>
              <a:gd name="T42" fmla="*/ 2147483647 w 360"/>
              <a:gd name="T43" fmla="*/ 2147483647 h 184"/>
              <a:gd name="T44" fmla="*/ 2147483647 w 360"/>
              <a:gd name="T45" fmla="*/ 2147483647 h 184"/>
              <a:gd name="T46" fmla="*/ 2147483647 w 360"/>
              <a:gd name="T47" fmla="*/ 2147483647 h 184"/>
              <a:gd name="T48" fmla="*/ 2147483647 w 360"/>
              <a:gd name="T49" fmla="*/ 2147483647 h 184"/>
              <a:gd name="T50" fmla="*/ 2147483647 w 360"/>
              <a:gd name="T51" fmla="*/ 2147483647 h 184"/>
              <a:gd name="T52" fmla="*/ 2147483647 w 360"/>
              <a:gd name="T53" fmla="*/ 2147483647 h 184"/>
              <a:gd name="T54" fmla="*/ 2147483647 w 360"/>
              <a:gd name="T55" fmla="*/ 2147483647 h 184"/>
              <a:gd name="T56" fmla="*/ 2147483647 w 360"/>
              <a:gd name="T57" fmla="*/ 2147483647 h 184"/>
              <a:gd name="T58" fmla="*/ 2147483647 w 360"/>
              <a:gd name="T59" fmla="*/ 2147483647 h 184"/>
              <a:gd name="T60" fmla="*/ 2147483647 w 360"/>
              <a:gd name="T61" fmla="*/ 2147483647 h 184"/>
              <a:gd name="T62" fmla="*/ 2147483647 w 360"/>
              <a:gd name="T63" fmla="*/ 2147483647 h 184"/>
              <a:gd name="T64" fmla="*/ 2147483647 w 360"/>
              <a:gd name="T65" fmla="*/ 2147483647 h 184"/>
              <a:gd name="T66" fmla="*/ 2147483647 w 360"/>
              <a:gd name="T67" fmla="*/ 2147483647 h 184"/>
              <a:gd name="T68" fmla="*/ 2147483647 w 360"/>
              <a:gd name="T69" fmla="*/ 2147483647 h 184"/>
              <a:gd name="T70" fmla="*/ 2147483647 w 360"/>
              <a:gd name="T71" fmla="*/ 2147483647 h 184"/>
              <a:gd name="T72" fmla="*/ 2147483647 w 360"/>
              <a:gd name="T73" fmla="*/ 2147483647 h 184"/>
              <a:gd name="T74" fmla="*/ 2147483647 w 360"/>
              <a:gd name="T75" fmla="*/ 2147483647 h 184"/>
              <a:gd name="T76" fmla="*/ 2147483647 w 360"/>
              <a:gd name="T77" fmla="*/ 2147483647 h 184"/>
              <a:gd name="T78" fmla="*/ 2147483647 w 360"/>
              <a:gd name="T79" fmla="*/ 2147483647 h 184"/>
              <a:gd name="T80" fmla="*/ 2147483647 w 360"/>
              <a:gd name="T81" fmla="*/ 2147483647 h 184"/>
              <a:gd name="T82" fmla="*/ 0 w 360"/>
              <a:gd name="T83" fmla="*/ 2147483647 h 184"/>
              <a:gd name="T84" fmla="*/ 2147483647 w 360"/>
              <a:gd name="T85" fmla="*/ 2147483647 h 184"/>
              <a:gd name="T86" fmla="*/ 2147483647 w 360"/>
              <a:gd name="T87" fmla="*/ 2147483647 h 184"/>
              <a:gd name="T88" fmla="*/ 2147483647 w 360"/>
              <a:gd name="T89" fmla="*/ 2147483647 h 184"/>
              <a:gd name="T90" fmla="*/ 2147483647 w 360"/>
              <a:gd name="T91" fmla="*/ 2147483647 h 184"/>
              <a:gd name="T92" fmla="*/ 2147483647 w 360"/>
              <a:gd name="T93" fmla="*/ 2147483647 h 184"/>
              <a:gd name="T94" fmla="*/ 2147483647 w 360"/>
              <a:gd name="T95" fmla="*/ 2147483647 h 184"/>
              <a:gd name="T96" fmla="*/ 2147483647 w 360"/>
              <a:gd name="T97" fmla="*/ 2147483647 h 184"/>
              <a:gd name="T98" fmla="*/ 2147483647 w 360"/>
              <a:gd name="T99" fmla="*/ 2147483647 h 184"/>
              <a:gd name="T100" fmla="*/ 2147483647 w 360"/>
              <a:gd name="T101" fmla="*/ 2147483647 h 1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0"/>
              <a:gd name="T154" fmla="*/ 0 h 184"/>
              <a:gd name="T155" fmla="*/ 360 w 360"/>
              <a:gd name="T156" fmla="*/ 184 h 1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0" h="184">
                <a:moveTo>
                  <a:pt x="208" y="104"/>
                </a:moveTo>
                <a:lnTo>
                  <a:pt x="208" y="104"/>
                </a:lnTo>
                <a:lnTo>
                  <a:pt x="200" y="120"/>
                </a:lnTo>
                <a:lnTo>
                  <a:pt x="192" y="152"/>
                </a:lnTo>
                <a:lnTo>
                  <a:pt x="192" y="160"/>
                </a:lnTo>
                <a:lnTo>
                  <a:pt x="200" y="160"/>
                </a:lnTo>
                <a:lnTo>
                  <a:pt x="200" y="152"/>
                </a:lnTo>
                <a:lnTo>
                  <a:pt x="208" y="152"/>
                </a:lnTo>
                <a:lnTo>
                  <a:pt x="208" y="160"/>
                </a:lnTo>
                <a:lnTo>
                  <a:pt x="224" y="168"/>
                </a:lnTo>
                <a:lnTo>
                  <a:pt x="224" y="160"/>
                </a:lnTo>
                <a:lnTo>
                  <a:pt x="232" y="168"/>
                </a:lnTo>
                <a:lnTo>
                  <a:pt x="240" y="168"/>
                </a:lnTo>
                <a:lnTo>
                  <a:pt x="248" y="168"/>
                </a:lnTo>
                <a:lnTo>
                  <a:pt x="264" y="176"/>
                </a:lnTo>
                <a:lnTo>
                  <a:pt x="264" y="184"/>
                </a:lnTo>
                <a:lnTo>
                  <a:pt x="272" y="176"/>
                </a:lnTo>
                <a:lnTo>
                  <a:pt x="264" y="168"/>
                </a:lnTo>
                <a:lnTo>
                  <a:pt x="264" y="160"/>
                </a:lnTo>
                <a:lnTo>
                  <a:pt x="248" y="160"/>
                </a:lnTo>
                <a:lnTo>
                  <a:pt x="240" y="152"/>
                </a:lnTo>
                <a:lnTo>
                  <a:pt x="232" y="144"/>
                </a:lnTo>
                <a:lnTo>
                  <a:pt x="232" y="136"/>
                </a:lnTo>
                <a:lnTo>
                  <a:pt x="240" y="144"/>
                </a:lnTo>
                <a:lnTo>
                  <a:pt x="248" y="152"/>
                </a:lnTo>
                <a:lnTo>
                  <a:pt x="256" y="152"/>
                </a:lnTo>
                <a:lnTo>
                  <a:pt x="256" y="144"/>
                </a:lnTo>
                <a:lnTo>
                  <a:pt x="248" y="136"/>
                </a:lnTo>
                <a:lnTo>
                  <a:pt x="240" y="120"/>
                </a:lnTo>
                <a:lnTo>
                  <a:pt x="240" y="104"/>
                </a:lnTo>
                <a:lnTo>
                  <a:pt x="240" y="96"/>
                </a:lnTo>
                <a:lnTo>
                  <a:pt x="240" y="80"/>
                </a:lnTo>
                <a:lnTo>
                  <a:pt x="232" y="64"/>
                </a:lnTo>
                <a:lnTo>
                  <a:pt x="224" y="64"/>
                </a:lnTo>
                <a:lnTo>
                  <a:pt x="240" y="64"/>
                </a:lnTo>
                <a:lnTo>
                  <a:pt x="240" y="56"/>
                </a:lnTo>
                <a:lnTo>
                  <a:pt x="240" y="48"/>
                </a:lnTo>
                <a:lnTo>
                  <a:pt x="248" y="48"/>
                </a:lnTo>
                <a:lnTo>
                  <a:pt x="248" y="56"/>
                </a:lnTo>
                <a:lnTo>
                  <a:pt x="248" y="48"/>
                </a:lnTo>
                <a:lnTo>
                  <a:pt x="256" y="40"/>
                </a:lnTo>
                <a:lnTo>
                  <a:pt x="256" y="24"/>
                </a:lnTo>
                <a:lnTo>
                  <a:pt x="264" y="24"/>
                </a:lnTo>
                <a:lnTo>
                  <a:pt x="264" y="32"/>
                </a:lnTo>
                <a:lnTo>
                  <a:pt x="272" y="32"/>
                </a:lnTo>
                <a:lnTo>
                  <a:pt x="264" y="40"/>
                </a:lnTo>
                <a:lnTo>
                  <a:pt x="256" y="48"/>
                </a:lnTo>
                <a:lnTo>
                  <a:pt x="256" y="56"/>
                </a:lnTo>
                <a:lnTo>
                  <a:pt x="256" y="72"/>
                </a:lnTo>
                <a:lnTo>
                  <a:pt x="256" y="80"/>
                </a:lnTo>
                <a:lnTo>
                  <a:pt x="264" y="64"/>
                </a:lnTo>
                <a:lnTo>
                  <a:pt x="272" y="72"/>
                </a:lnTo>
                <a:lnTo>
                  <a:pt x="264" y="72"/>
                </a:lnTo>
                <a:lnTo>
                  <a:pt x="264" y="80"/>
                </a:lnTo>
                <a:lnTo>
                  <a:pt x="264" y="96"/>
                </a:lnTo>
                <a:lnTo>
                  <a:pt x="256" y="104"/>
                </a:lnTo>
                <a:lnTo>
                  <a:pt x="272" y="120"/>
                </a:lnTo>
                <a:lnTo>
                  <a:pt x="264" y="120"/>
                </a:lnTo>
                <a:lnTo>
                  <a:pt x="264" y="128"/>
                </a:lnTo>
                <a:lnTo>
                  <a:pt x="272" y="128"/>
                </a:lnTo>
                <a:lnTo>
                  <a:pt x="264" y="136"/>
                </a:lnTo>
                <a:lnTo>
                  <a:pt x="272" y="152"/>
                </a:lnTo>
                <a:lnTo>
                  <a:pt x="272" y="144"/>
                </a:lnTo>
                <a:lnTo>
                  <a:pt x="280" y="152"/>
                </a:lnTo>
                <a:lnTo>
                  <a:pt x="288" y="152"/>
                </a:lnTo>
                <a:lnTo>
                  <a:pt x="288" y="144"/>
                </a:lnTo>
                <a:lnTo>
                  <a:pt x="288" y="152"/>
                </a:lnTo>
                <a:lnTo>
                  <a:pt x="296" y="152"/>
                </a:lnTo>
                <a:lnTo>
                  <a:pt x="304" y="152"/>
                </a:lnTo>
                <a:lnTo>
                  <a:pt x="296" y="160"/>
                </a:lnTo>
                <a:lnTo>
                  <a:pt x="296" y="168"/>
                </a:lnTo>
                <a:lnTo>
                  <a:pt x="304" y="168"/>
                </a:lnTo>
                <a:lnTo>
                  <a:pt x="304" y="160"/>
                </a:lnTo>
                <a:lnTo>
                  <a:pt x="304" y="168"/>
                </a:lnTo>
                <a:lnTo>
                  <a:pt x="304" y="176"/>
                </a:lnTo>
                <a:lnTo>
                  <a:pt x="304" y="184"/>
                </a:lnTo>
                <a:lnTo>
                  <a:pt x="312" y="184"/>
                </a:lnTo>
                <a:lnTo>
                  <a:pt x="320" y="184"/>
                </a:lnTo>
                <a:lnTo>
                  <a:pt x="320" y="176"/>
                </a:lnTo>
                <a:lnTo>
                  <a:pt x="336" y="168"/>
                </a:lnTo>
                <a:lnTo>
                  <a:pt x="344" y="168"/>
                </a:lnTo>
                <a:lnTo>
                  <a:pt x="344" y="144"/>
                </a:lnTo>
                <a:lnTo>
                  <a:pt x="352" y="144"/>
                </a:lnTo>
                <a:lnTo>
                  <a:pt x="352" y="120"/>
                </a:lnTo>
                <a:lnTo>
                  <a:pt x="360" y="120"/>
                </a:lnTo>
                <a:lnTo>
                  <a:pt x="352" y="152"/>
                </a:lnTo>
                <a:lnTo>
                  <a:pt x="352" y="168"/>
                </a:lnTo>
                <a:lnTo>
                  <a:pt x="352" y="176"/>
                </a:lnTo>
                <a:lnTo>
                  <a:pt x="352" y="184"/>
                </a:lnTo>
                <a:lnTo>
                  <a:pt x="352" y="176"/>
                </a:lnTo>
                <a:lnTo>
                  <a:pt x="360" y="168"/>
                </a:lnTo>
                <a:lnTo>
                  <a:pt x="360" y="128"/>
                </a:lnTo>
                <a:lnTo>
                  <a:pt x="360" y="120"/>
                </a:lnTo>
                <a:lnTo>
                  <a:pt x="312" y="128"/>
                </a:lnTo>
                <a:lnTo>
                  <a:pt x="280" y="0"/>
                </a:lnTo>
                <a:lnTo>
                  <a:pt x="0" y="56"/>
                </a:lnTo>
                <a:lnTo>
                  <a:pt x="8" y="104"/>
                </a:lnTo>
                <a:lnTo>
                  <a:pt x="32" y="80"/>
                </a:lnTo>
                <a:lnTo>
                  <a:pt x="40" y="80"/>
                </a:lnTo>
                <a:lnTo>
                  <a:pt x="48" y="72"/>
                </a:lnTo>
                <a:lnTo>
                  <a:pt x="56" y="64"/>
                </a:lnTo>
                <a:lnTo>
                  <a:pt x="72" y="64"/>
                </a:lnTo>
                <a:lnTo>
                  <a:pt x="80" y="64"/>
                </a:lnTo>
                <a:lnTo>
                  <a:pt x="88" y="48"/>
                </a:lnTo>
                <a:lnTo>
                  <a:pt x="104" y="48"/>
                </a:lnTo>
                <a:lnTo>
                  <a:pt x="112" y="48"/>
                </a:lnTo>
                <a:lnTo>
                  <a:pt x="120" y="48"/>
                </a:lnTo>
                <a:lnTo>
                  <a:pt x="128" y="48"/>
                </a:lnTo>
                <a:lnTo>
                  <a:pt x="128" y="56"/>
                </a:lnTo>
                <a:lnTo>
                  <a:pt x="144" y="64"/>
                </a:lnTo>
                <a:lnTo>
                  <a:pt x="144" y="80"/>
                </a:lnTo>
                <a:lnTo>
                  <a:pt x="136" y="80"/>
                </a:lnTo>
                <a:lnTo>
                  <a:pt x="144" y="72"/>
                </a:lnTo>
                <a:lnTo>
                  <a:pt x="160" y="72"/>
                </a:lnTo>
                <a:lnTo>
                  <a:pt x="160" y="80"/>
                </a:lnTo>
                <a:lnTo>
                  <a:pt x="160" y="88"/>
                </a:lnTo>
                <a:lnTo>
                  <a:pt x="160" y="96"/>
                </a:lnTo>
                <a:lnTo>
                  <a:pt x="184" y="96"/>
                </a:lnTo>
                <a:lnTo>
                  <a:pt x="192" y="104"/>
                </a:lnTo>
                <a:lnTo>
                  <a:pt x="200" y="96"/>
                </a:lnTo>
                <a:lnTo>
                  <a:pt x="208" y="104"/>
                </a:lnTo>
                <a:close/>
              </a:path>
            </a:pathLst>
          </a:custGeom>
          <a:pattFill prst="dkHorz">
            <a:fgClr>
              <a:srgbClr val="00B050"/>
            </a:fgClr>
            <a:bgClr>
              <a:srgbClr val="92D050"/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9" name="Freeform 76"/>
          <p:cNvSpPr>
            <a:spLocks/>
          </p:cNvSpPr>
          <p:nvPr/>
        </p:nvSpPr>
        <p:spPr bwMode="auto">
          <a:xfrm>
            <a:off x="7458862" y="3962236"/>
            <a:ext cx="686663" cy="741137"/>
          </a:xfrm>
          <a:custGeom>
            <a:avLst/>
            <a:gdLst>
              <a:gd name="T0" fmla="*/ 2147483647 w 416"/>
              <a:gd name="T1" fmla="*/ 2147483647 h 448"/>
              <a:gd name="T2" fmla="*/ 2147483647 w 416"/>
              <a:gd name="T3" fmla="*/ 2147483647 h 448"/>
              <a:gd name="T4" fmla="*/ 2147483647 w 416"/>
              <a:gd name="T5" fmla="*/ 2147483647 h 448"/>
              <a:gd name="T6" fmla="*/ 2147483647 w 416"/>
              <a:gd name="T7" fmla="*/ 2147483647 h 448"/>
              <a:gd name="T8" fmla="*/ 2147483647 w 416"/>
              <a:gd name="T9" fmla="*/ 2147483647 h 448"/>
              <a:gd name="T10" fmla="*/ 2147483647 w 416"/>
              <a:gd name="T11" fmla="*/ 2147483647 h 448"/>
              <a:gd name="T12" fmla="*/ 2147483647 w 416"/>
              <a:gd name="T13" fmla="*/ 2147483647 h 448"/>
              <a:gd name="T14" fmla="*/ 2147483647 w 416"/>
              <a:gd name="T15" fmla="*/ 2147483647 h 448"/>
              <a:gd name="T16" fmla="*/ 2147483647 w 416"/>
              <a:gd name="T17" fmla="*/ 2147483647 h 448"/>
              <a:gd name="T18" fmla="*/ 2147483647 w 416"/>
              <a:gd name="T19" fmla="*/ 2147483647 h 448"/>
              <a:gd name="T20" fmla="*/ 2147483647 w 416"/>
              <a:gd name="T21" fmla="*/ 2147483647 h 448"/>
              <a:gd name="T22" fmla="*/ 2147483647 w 416"/>
              <a:gd name="T23" fmla="*/ 2147483647 h 448"/>
              <a:gd name="T24" fmla="*/ 2147483647 w 416"/>
              <a:gd name="T25" fmla="*/ 2147483647 h 448"/>
              <a:gd name="T26" fmla="*/ 2147483647 w 416"/>
              <a:gd name="T27" fmla="*/ 2147483647 h 448"/>
              <a:gd name="T28" fmla="*/ 2147483647 w 416"/>
              <a:gd name="T29" fmla="*/ 2147483647 h 448"/>
              <a:gd name="T30" fmla="*/ 2147483647 w 416"/>
              <a:gd name="T31" fmla="*/ 2147483647 h 448"/>
              <a:gd name="T32" fmla="*/ 2147483647 w 416"/>
              <a:gd name="T33" fmla="*/ 2147483647 h 448"/>
              <a:gd name="T34" fmla="*/ 2147483647 w 416"/>
              <a:gd name="T35" fmla="*/ 2147483647 h 448"/>
              <a:gd name="T36" fmla="*/ 2147483647 w 416"/>
              <a:gd name="T37" fmla="*/ 2147483647 h 448"/>
              <a:gd name="T38" fmla="*/ 2147483647 w 416"/>
              <a:gd name="T39" fmla="*/ 2147483647 h 448"/>
              <a:gd name="T40" fmla="*/ 2147483647 w 416"/>
              <a:gd name="T41" fmla="*/ 2147483647 h 448"/>
              <a:gd name="T42" fmla="*/ 2147483647 w 416"/>
              <a:gd name="T43" fmla="*/ 2147483647 h 448"/>
              <a:gd name="T44" fmla="*/ 2147483647 w 416"/>
              <a:gd name="T45" fmla="*/ 2147483647 h 448"/>
              <a:gd name="T46" fmla="*/ 2147483647 w 416"/>
              <a:gd name="T47" fmla="*/ 2147483647 h 448"/>
              <a:gd name="T48" fmla="*/ 2147483647 w 416"/>
              <a:gd name="T49" fmla="*/ 2147483647 h 448"/>
              <a:gd name="T50" fmla="*/ 2147483647 w 416"/>
              <a:gd name="T51" fmla="*/ 2147483647 h 448"/>
              <a:gd name="T52" fmla="*/ 2147483647 w 416"/>
              <a:gd name="T53" fmla="*/ 2147483647 h 448"/>
              <a:gd name="T54" fmla="*/ 2147483647 w 416"/>
              <a:gd name="T55" fmla="*/ 2147483647 h 448"/>
              <a:gd name="T56" fmla="*/ 2147483647 w 416"/>
              <a:gd name="T57" fmla="*/ 2147483647 h 448"/>
              <a:gd name="T58" fmla="*/ 2147483647 w 416"/>
              <a:gd name="T59" fmla="*/ 2147483647 h 448"/>
              <a:gd name="T60" fmla="*/ 2147483647 w 416"/>
              <a:gd name="T61" fmla="*/ 2147483647 h 448"/>
              <a:gd name="T62" fmla="*/ 2147483647 w 416"/>
              <a:gd name="T63" fmla="*/ 2147483647 h 448"/>
              <a:gd name="T64" fmla="*/ 2147483647 w 416"/>
              <a:gd name="T65" fmla="*/ 2147483647 h 448"/>
              <a:gd name="T66" fmla="*/ 2147483647 w 416"/>
              <a:gd name="T67" fmla="*/ 2147483647 h 448"/>
              <a:gd name="T68" fmla="*/ 2147483647 w 416"/>
              <a:gd name="T69" fmla="*/ 2147483647 h 448"/>
              <a:gd name="T70" fmla="*/ 2147483647 w 416"/>
              <a:gd name="T71" fmla="*/ 2147483647 h 448"/>
              <a:gd name="T72" fmla="*/ 2147483647 w 416"/>
              <a:gd name="T73" fmla="*/ 2147483647 h 448"/>
              <a:gd name="T74" fmla="*/ 2147483647 w 416"/>
              <a:gd name="T75" fmla="*/ 2147483647 h 448"/>
              <a:gd name="T76" fmla="*/ 2147483647 w 416"/>
              <a:gd name="T77" fmla="*/ 2147483647 h 448"/>
              <a:gd name="T78" fmla="*/ 2147483647 w 416"/>
              <a:gd name="T79" fmla="*/ 2147483647 h 448"/>
              <a:gd name="T80" fmla="*/ 2147483647 w 416"/>
              <a:gd name="T81" fmla="*/ 2147483647 h 448"/>
              <a:gd name="T82" fmla="*/ 2147483647 w 416"/>
              <a:gd name="T83" fmla="*/ 0 h 448"/>
              <a:gd name="T84" fmla="*/ 2147483647 w 416"/>
              <a:gd name="T85" fmla="*/ 0 h 448"/>
              <a:gd name="T86" fmla="*/ 0 w 416"/>
              <a:gd name="T87" fmla="*/ 2147483647 h 448"/>
              <a:gd name="T88" fmla="*/ 2147483647 w 416"/>
              <a:gd name="T89" fmla="*/ 2147483647 h 448"/>
              <a:gd name="T90" fmla="*/ 2147483647 w 416"/>
              <a:gd name="T91" fmla="*/ 2147483647 h 448"/>
              <a:gd name="T92" fmla="*/ 2147483647 w 416"/>
              <a:gd name="T93" fmla="*/ 2147483647 h 448"/>
              <a:gd name="T94" fmla="*/ 2147483647 w 416"/>
              <a:gd name="T95" fmla="*/ 2147483647 h 448"/>
              <a:gd name="T96" fmla="*/ 2147483647 w 416"/>
              <a:gd name="T97" fmla="*/ 2147483647 h 448"/>
              <a:gd name="T98" fmla="*/ 2147483647 w 416"/>
              <a:gd name="T99" fmla="*/ 2147483647 h 448"/>
              <a:gd name="T100" fmla="*/ 2147483647 w 416"/>
              <a:gd name="T101" fmla="*/ 2147483647 h 448"/>
              <a:gd name="T102" fmla="*/ 2147483647 w 416"/>
              <a:gd name="T103" fmla="*/ 2147483647 h 448"/>
              <a:gd name="T104" fmla="*/ 2147483647 w 416"/>
              <a:gd name="T105" fmla="*/ 2147483647 h 448"/>
              <a:gd name="T106" fmla="*/ 2147483647 w 416"/>
              <a:gd name="T107" fmla="*/ 2147483647 h 448"/>
              <a:gd name="T108" fmla="*/ 2147483647 w 416"/>
              <a:gd name="T109" fmla="*/ 2147483647 h 448"/>
              <a:gd name="T110" fmla="*/ 2147483647 w 416"/>
              <a:gd name="T111" fmla="*/ 2147483647 h 448"/>
              <a:gd name="T112" fmla="*/ 2147483647 w 416"/>
              <a:gd name="T113" fmla="*/ 2147483647 h 448"/>
              <a:gd name="T114" fmla="*/ 2147483647 w 416"/>
              <a:gd name="T115" fmla="*/ 2147483647 h 448"/>
              <a:gd name="T116" fmla="*/ 2147483647 w 416"/>
              <a:gd name="T117" fmla="*/ 2147483647 h 448"/>
              <a:gd name="T118" fmla="*/ 2147483647 w 416"/>
              <a:gd name="T119" fmla="*/ 2147483647 h 448"/>
              <a:gd name="T120" fmla="*/ 2147483647 w 416"/>
              <a:gd name="T121" fmla="*/ 2147483647 h 448"/>
              <a:gd name="T122" fmla="*/ 2147483647 w 416"/>
              <a:gd name="T123" fmla="*/ 2147483647 h 448"/>
              <a:gd name="T124" fmla="*/ 2147483647 w 416"/>
              <a:gd name="T125" fmla="*/ 2147483647 h 4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6"/>
              <a:gd name="T190" fmla="*/ 0 h 448"/>
              <a:gd name="T191" fmla="*/ 416 w 416"/>
              <a:gd name="T192" fmla="*/ 448 h 4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6" h="448">
                <a:moveTo>
                  <a:pt x="392" y="400"/>
                </a:moveTo>
                <a:lnTo>
                  <a:pt x="392" y="392"/>
                </a:lnTo>
                <a:lnTo>
                  <a:pt x="400" y="392"/>
                </a:lnTo>
                <a:lnTo>
                  <a:pt x="400" y="384"/>
                </a:lnTo>
                <a:lnTo>
                  <a:pt x="392" y="384"/>
                </a:lnTo>
                <a:lnTo>
                  <a:pt x="392" y="376"/>
                </a:lnTo>
                <a:lnTo>
                  <a:pt x="400" y="376"/>
                </a:lnTo>
                <a:lnTo>
                  <a:pt x="392" y="376"/>
                </a:lnTo>
                <a:lnTo>
                  <a:pt x="392" y="368"/>
                </a:lnTo>
                <a:lnTo>
                  <a:pt x="384" y="360"/>
                </a:lnTo>
                <a:lnTo>
                  <a:pt x="392" y="360"/>
                </a:lnTo>
                <a:lnTo>
                  <a:pt x="392" y="368"/>
                </a:lnTo>
                <a:lnTo>
                  <a:pt x="392" y="352"/>
                </a:lnTo>
                <a:lnTo>
                  <a:pt x="392" y="344"/>
                </a:lnTo>
                <a:lnTo>
                  <a:pt x="400" y="344"/>
                </a:lnTo>
                <a:lnTo>
                  <a:pt x="400" y="328"/>
                </a:lnTo>
                <a:lnTo>
                  <a:pt x="400" y="320"/>
                </a:lnTo>
                <a:lnTo>
                  <a:pt x="408" y="320"/>
                </a:lnTo>
                <a:lnTo>
                  <a:pt x="408" y="312"/>
                </a:lnTo>
                <a:lnTo>
                  <a:pt x="400" y="312"/>
                </a:lnTo>
                <a:lnTo>
                  <a:pt x="400" y="304"/>
                </a:lnTo>
                <a:lnTo>
                  <a:pt x="408" y="304"/>
                </a:lnTo>
                <a:lnTo>
                  <a:pt x="408" y="296"/>
                </a:lnTo>
                <a:lnTo>
                  <a:pt x="408" y="288"/>
                </a:lnTo>
                <a:lnTo>
                  <a:pt x="408" y="280"/>
                </a:lnTo>
                <a:lnTo>
                  <a:pt x="416" y="272"/>
                </a:lnTo>
                <a:lnTo>
                  <a:pt x="416" y="264"/>
                </a:lnTo>
                <a:lnTo>
                  <a:pt x="408" y="264"/>
                </a:lnTo>
                <a:lnTo>
                  <a:pt x="408" y="256"/>
                </a:lnTo>
                <a:lnTo>
                  <a:pt x="408" y="240"/>
                </a:lnTo>
                <a:lnTo>
                  <a:pt x="384" y="216"/>
                </a:lnTo>
                <a:lnTo>
                  <a:pt x="376" y="208"/>
                </a:lnTo>
                <a:lnTo>
                  <a:pt x="376" y="184"/>
                </a:lnTo>
                <a:lnTo>
                  <a:pt x="352" y="176"/>
                </a:lnTo>
                <a:lnTo>
                  <a:pt x="344" y="168"/>
                </a:lnTo>
                <a:lnTo>
                  <a:pt x="336" y="160"/>
                </a:lnTo>
                <a:lnTo>
                  <a:pt x="320" y="152"/>
                </a:lnTo>
                <a:lnTo>
                  <a:pt x="320" y="136"/>
                </a:lnTo>
                <a:lnTo>
                  <a:pt x="312" y="128"/>
                </a:lnTo>
                <a:lnTo>
                  <a:pt x="304" y="128"/>
                </a:lnTo>
                <a:lnTo>
                  <a:pt x="296" y="120"/>
                </a:lnTo>
                <a:lnTo>
                  <a:pt x="288" y="104"/>
                </a:lnTo>
                <a:lnTo>
                  <a:pt x="280" y="104"/>
                </a:lnTo>
                <a:lnTo>
                  <a:pt x="264" y="104"/>
                </a:lnTo>
                <a:lnTo>
                  <a:pt x="256" y="88"/>
                </a:lnTo>
                <a:lnTo>
                  <a:pt x="248" y="80"/>
                </a:lnTo>
                <a:lnTo>
                  <a:pt x="240" y="56"/>
                </a:lnTo>
                <a:lnTo>
                  <a:pt x="232" y="48"/>
                </a:lnTo>
                <a:lnTo>
                  <a:pt x="224" y="48"/>
                </a:lnTo>
                <a:lnTo>
                  <a:pt x="216" y="48"/>
                </a:lnTo>
                <a:lnTo>
                  <a:pt x="208" y="40"/>
                </a:lnTo>
                <a:lnTo>
                  <a:pt x="200" y="40"/>
                </a:lnTo>
                <a:lnTo>
                  <a:pt x="184" y="40"/>
                </a:lnTo>
                <a:lnTo>
                  <a:pt x="184" y="16"/>
                </a:lnTo>
                <a:lnTo>
                  <a:pt x="200" y="0"/>
                </a:lnTo>
                <a:lnTo>
                  <a:pt x="104" y="16"/>
                </a:lnTo>
                <a:lnTo>
                  <a:pt x="0" y="24"/>
                </a:lnTo>
                <a:lnTo>
                  <a:pt x="56" y="232"/>
                </a:lnTo>
                <a:lnTo>
                  <a:pt x="72" y="264"/>
                </a:lnTo>
                <a:lnTo>
                  <a:pt x="80" y="272"/>
                </a:lnTo>
                <a:lnTo>
                  <a:pt x="80" y="288"/>
                </a:lnTo>
                <a:lnTo>
                  <a:pt x="88" y="288"/>
                </a:lnTo>
                <a:lnTo>
                  <a:pt x="88" y="296"/>
                </a:lnTo>
                <a:lnTo>
                  <a:pt x="72" y="304"/>
                </a:lnTo>
                <a:lnTo>
                  <a:pt x="72" y="312"/>
                </a:lnTo>
                <a:lnTo>
                  <a:pt x="72" y="336"/>
                </a:lnTo>
                <a:lnTo>
                  <a:pt x="72" y="360"/>
                </a:lnTo>
                <a:lnTo>
                  <a:pt x="80" y="368"/>
                </a:lnTo>
                <a:lnTo>
                  <a:pt x="80" y="384"/>
                </a:lnTo>
                <a:lnTo>
                  <a:pt x="80" y="392"/>
                </a:lnTo>
                <a:lnTo>
                  <a:pt x="96" y="424"/>
                </a:lnTo>
                <a:lnTo>
                  <a:pt x="112" y="448"/>
                </a:lnTo>
                <a:lnTo>
                  <a:pt x="336" y="432"/>
                </a:lnTo>
                <a:lnTo>
                  <a:pt x="344" y="448"/>
                </a:lnTo>
                <a:lnTo>
                  <a:pt x="360" y="448"/>
                </a:lnTo>
                <a:lnTo>
                  <a:pt x="360" y="440"/>
                </a:lnTo>
                <a:lnTo>
                  <a:pt x="352" y="432"/>
                </a:lnTo>
                <a:lnTo>
                  <a:pt x="352" y="424"/>
                </a:lnTo>
                <a:lnTo>
                  <a:pt x="352" y="408"/>
                </a:lnTo>
                <a:lnTo>
                  <a:pt x="360" y="400"/>
                </a:lnTo>
                <a:lnTo>
                  <a:pt x="368" y="408"/>
                </a:lnTo>
                <a:lnTo>
                  <a:pt x="384" y="408"/>
                </a:lnTo>
                <a:lnTo>
                  <a:pt x="392" y="408"/>
                </a:lnTo>
                <a:lnTo>
                  <a:pt x="400" y="408"/>
                </a:lnTo>
                <a:lnTo>
                  <a:pt x="400" y="400"/>
                </a:lnTo>
                <a:lnTo>
                  <a:pt x="392" y="4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9008511" y="2527988"/>
            <a:ext cx="93179" cy="133319"/>
          </a:xfrm>
          <a:custGeom>
            <a:avLst/>
            <a:gdLst>
              <a:gd name="T0" fmla="*/ 2147483647 w 56"/>
              <a:gd name="T1" fmla="*/ 2147483647 h 80"/>
              <a:gd name="T2" fmla="*/ 2147483647 w 56"/>
              <a:gd name="T3" fmla="*/ 2147483647 h 80"/>
              <a:gd name="T4" fmla="*/ 2147483647 w 56"/>
              <a:gd name="T5" fmla="*/ 2147483647 h 80"/>
              <a:gd name="T6" fmla="*/ 2147483647 w 56"/>
              <a:gd name="T7" fmla="*/ 2147483647 h 80"/>
              <a:gd name="T8" fmla="*/ 2147483647 w 56"/>
              <a:gd name="T9" fmla="*/ 2147483647 h 80"/>
              <a:gd name="T10" fmla="*/ 2147483647 w 56"/>
              <a:gd name="T11" fmla="*/ 2147483647 h 80"/>
              <a:gd name="T12" fmla="*/ 2147483647 w 56"/>
              <a:gd name="T13" fmla="*/ 2147483647 h 80"/>
              <a:gd name="T14" fmla="*/ 2147483647 w 56"/>
              <a:gd name="T15" fmla="*/ 2147483647 h 80"/>
              <a:gd name="T16" fmla="*/ 2147483647 w 56"/>
              <a:gd name="T17" fmla="*/ 2147483647 h 80"/>
              <a:gd name="T18" fmla="*/ 2147483647 w 56"/>
              <a:gd name="T19" fmla="*/ 2147483647 h 80"/>
              <a:gd name="T20" fmla="*/ 2147483647 w 56"/>
              <a:gd name="T21" fmla="*/ 2147483647 h 80"/>
              <a:gd name="T22" fmla="*/ 2147483647 w 56"/>
              <a:gd name="T23" fmla="*/ 2147483647 h 80"/>
              <a:gd name="T24" fmla="*/ 2147483647 w 56"/>
              <a:gd name="T25" fmla="*/ 2147483647 h 80"/>
              <a:gd name="T26" fmla="*/ 2147483647 w 56"/>
              <a:gd name="T27" fmla="*/ 2147483647 h 80"/>
              <a:gd name="T28" fmla="*/ 2147483647 w 56"/>
              <a:gd name="T29" fmla="*/ 2147483647 h 80"/>
              <a:gd name="T30" fmla="*/ 2147483647 w 56"/>
              <a:gd name="T31" fmla="*/ 2147483647 h 80"/>
              <a:gd name="T32" fmla="*/ 2147483647 w 56"/>
              <a:gd name="T33" fmla="*/ 2147483647 h 80"/>
              <a:gd name="T34" fmla="*/ 2147483647 w 56"/>
              <a:gd name="T35" fmla="*/ 2147483647 h 80"/>
              <a:gd name="T36" fmla="*/ 2147483647 w 56"/>
              <a:gd name="T37" fmla="*/ 2147483647 h 80"/>
              <a:gd name="T38" fmla="*/ 2147483647 w 56"/>
              <a:gd name="T39" fmla="*/ 2147483647 h 80"/>
              <a:gd name="T40" fmla="*/ 2147483647 w 56"/>
              <a:gd name="T41" fmla="*/ 2147483647 h 80"/>
              <a:gd name="T42" fmla="*/ 2147483647 w 56"/>
              <a:gd name="T43" fmla="*/ 2147483647 h 80"/>
              <a:gd name="T44" fmla="*/ 2147483647 w 56"/>
              <a:gd name="T45" fmla="*/ 2147483647 h 80"/>
              <a:gd name="T46" fmla="*/ 2147483647 w 56"/>
              <a:gd name="T47" fmla="*/ 2147483647 h 80"/>
              <a:gd name="T48" fmla="*/ 2147483647 w 56"/>
              <a:gd name="T49" fmla="*/ 2147483647 h 80"/>
              <a:gd name="T50" fmla="*/ 2147483647 w 56"/>
              <a:gd name="T51" fmla="*/ 2147483647 h 80"/>
              <a:gd name="T52" fmla="*/ 2147483647 w 56"/>
              <a:gd name="T53" fmla="*/ 2147483647 h 80"/>
              <a:gd name="T54" fmla="*/ 2147483647 w 56"/>
              <a:gd name="T55" fmla="*/ 2147483647 h 80"/>
              <a:gd name="T56" fmla="*/ 2147483647 w 56"/>
              <a:gd name="T57" fmla="*/ 2147483647 h 80"/>
              <a:gd name="T58" fmla="*/ 2147483647 w 56"/>
              <a:gd name="T59" fmla="*/ 2147483647 h 80"/>
              <a:gd name="T60" fmla="*/ 2147483647 w 56"/>
              <a:gd name="T61" fmla="*/ 2147483647 h 80"/>
              <a:gd name="T62" fmla="*/ 2147483647 w 56"/>
              <a:gd name="T63" fmla="*/ 2147483647 h 80"/>
              <a:gd name="T64" fmla="*/ 2147483647 w 56"/>
              <a:gd name="T65" fmla="*/ 0 h 80"/>
              <a:gd name="T66" fmla="*/ 2147483647 w 56"/>
              <a:gd name="T67" fmla="*/ 0 h 80"/>
              <a:gd name="T68" fmla="*/ 0 w 56"/>
              <a:gd name="T69" fmla="*/ 2147483647 h 80"/>
              <a:gd name="T70" fmla="*/ 0 w 56"/>
              <a:gd name="T71" fmla="*/ 2147483647 h 80"/>
              <a:gd name="T72" fmla="*/ 2147483647 w 56"/>
              <a:gd name="T73" fmla="*/ 2147483647 h 80"/>
              <a:gd name="T74" fmla="*/ 2147483647 w 56"/>
              <a:gd name="T75" fmla="*/ 2147483647 h 80"/>
              <a:gd name="T76" fmla="*/ 2147483647 w 56"/>
              <a:gd name="T77" fmla="*/ 2147483647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"/>
              <a:gd name="T118" fmla="*/ 0 h 80"/>
              <a:gd name="T119" fmla="*/ 56 w 56"/>
              <a:gd name="T120" fmla="*/ 80 h 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" h="80">
                <a:moveTo>
                  <a:pt x="8" y="72"/>
                </a:moveTo>
                <a:lnTo>
                  <a:pt x="8" y="72"/>
                </a:lnTo>
                <a:lnTo>
                  <a:pt x="8" y="80"/>
                </a:lnTo>
                <a:lnTo>
                  <a:pt x="16" y="80"/>
                </a:lnTo>
                <a:lnTo>
                  <a:pt x="24" y="72"/>
                </a:lnTo>
                <a:lnTo>
                  <a:pt x="32" y="64"/>
                </a:lnTo>
                <a:lnTo>
                  <a:pt x="40" y="64"/>
                </a:lnTo>
                <a:lnTo>
                  <a:pt x="40" y="56"/>
                </a:lnTo>
                <a:lnTo>
                  <a:pt x="32" y="24"/>
                </a:lnTo>
                <a:lnTo>
                  <a:pt x="40" y="32"/>
                </a:lnTo>
                <a:lnTo>
                  <a:pt x="48" y="32"/>
                </a:lnTo>
                <a:lnTo>
                  <a:pt x="56" y="48"/>
                </a:lnTo>
                <a:lnTo>
                  <a:pt x="56" y="32"/>
                </a:lnTo>
                <a:lnTo>
                  <a:pt x="48" y="32"/>
                </a:lnTo>
                <a:lnTo>
                  <a:pt x="40" y="24"/>
                </a:lnTo>
                <a:lnTo>
                  <a:pt x="32" y="16"/>
                </a:lnTo>
                <a:lnTo>
                  <a:pt x="24" y="0"/>
                </a:lnTo>
                <a:lnTo>
                  <a:pt x="0" y="8"/>
                </a:lnTo>
                <a:lnTo>
                  <a:pt x="16" y="64"/>
                </a:lnTo>
                <a:lnTo>
                  <a:pt x="8" y="72"/>
                </a:lnTo>
                <a:close/>
              </a:path>
            </a:pathLst>
          </a:custGeom>
          <a:pattFill prst="dkHorz">
            <a:fgClr>
              <a:srgbClr val="00B050"/>
            </a:fgClr>
            <a:bgClr>
              <a:srgbClr val="92D050"/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8782013" y="2666322"/>
            <a:ext cx="237968" cy="144788"/>
          </a:xfrm>
          <a:custGeom>
            <a:avLst/>
            <a:gdLst>
              <a:gd name="T0" fmla="*/ 0 w 144"/>
              <a:gd name="T1" fmla="*/ 2147483647 h 88"/>
              <a:gd name="T2" fmla="*/ 0 w 144"/>
              <a:gd name="T3" fmla="*/ 2147483647 h 88"/>
              <a:gd name="T4" fmla="*/ 2147483647 w 144"/>
              <a:gd name="T5" fmla="*/ 2147483647 h 88"/>
              <a:gd name="T6" fmla="*/ 2147483647 w 144"/>
              <a:gd name="T7" fmla="*/ 2147483647 h 88"/>
              <a:gd name="T8" fmla="*/ 2147483647 w 144"/>
              <a:gd name="T9" fmla="*/ 2147483647 h 88"/>
              <a:gd name="T10" fmla="*/ 2147483647 w 144"/>
              <a:gd name="T11" fmla="*/ 2147483647 h 88"/>
              <a:gd name="T12" fmla="*/ 2147483647 w 144"/>
              <a:gd name="T13" fmla="*/ 2147483647 h 88"/>
              <a:gd name="T14" fmla="*/ 2147483647 w 144"/>
              <a:gd name="T15" fmla="*/ 2147483647 h 88"/>
              <a:gd name="T16" fmla="*/ 2147483647 w 144"/>
              <a:gd name="T17" fmla="*/ 2147483647 h 88"/>
              <a:gd name="T18" fmla="*/ 2147483647 w 144"/>
              <a:gd name="T19" fmla="*/ 2147483647 h 88"/>
              <a:gd name="T20" fmla="*/ 2147483647 w 144"/>
              <a:gd name="T21" fmla="*/ 0 h 88"/>
              <a:gd name="T22" fmla="*/ 2147483647 w 144"/>
              <a:gd name="T23" fmla="*/ 2147483647 h 88"/>
              <a:gd name="T24" fmla="*/ 2147483647 w 144"/>
              <a:gd name="T25" fmla="*/ 2147483647 h 88"/>
              <a:gd name="T26" fmla="*/ 2147483647 w 144"/>
              <a:gd name="T27" fmla="*/ 2147483647 h 88"/>
              <a:gd name="T28" fmla="*/ 2147483647 w 144"/>
              <a:gd name="T29" fmla="*/ 2147483647 h 88"/>
              <a:gd name="T30" fmla="*/ 2147483647 w 144"/>
              <a:gd name="T31" fmla="*/ 2147483647 h 88"/>
              <a:gd name="T32" fmla="*/ 2147483647 w 144"/>
              <a:gd name="T33" fmla="*/ 2147483647 h 88"/>
              <a:gd name="T34" fmla="*/ 2147483647 w 144"/>
              <a:gd name="T35" fmla="*/ 2147483647 h 88"/>
              <a:gd name="T36" fmla="*/ 2147483647 w 144"/>
              <a:gd name="T37" fmla="*/ 2147483647 h 88"/>
              <a:gd name="T38" fmla="*/ 2147483647 w 144"/>
              <a:gd name="T39" fmla="*/ 2147483647 h 88"/>
              <a:gd name="T40" fmla="*/ 2147483647 w 144"/>
              <a:gd name="T41" fmla="*/ 2147483647 h 88"/>
              <a:gd name="T42" fmla="*/ 2147483647 w 144"/>
              <a:gd name="T43" fmla="*/ 2147483647 h 88"/>
              <a:gd name="T44" fmla="*/ 2147483647 w 144"/>
              <a:gd name="T45" fmla="*/ 2147483647 h 88"/>
              <a:gd name="T46" fmla="*/ 2147483647 w 144"/>
              <a:gd name="T47" fmla="*/ 2147483647 h 88"/>
              <a:gd name="T48" fmla="*/ 2147483647 w 144"/>
              <a:gd name="T49" fmla="*/ 0 h 88"/>
              <a:gd name="T50" fmla="*/ 2147483647 w 144"/>
              <a:gd name="T51" fmla="*/ 0 h 88"/>
              <a:gd name="T52" fmla="*/ 2147483647 w 144"/>
              <a:gd name="T53" fmla="*/ 2147483647 h 88"/>
              <a:gd name="T54" fmla="*/ 2147483647 w 144"/>
              <a:gd name="T55" fmla="*/ 2147483647 h 88"/>
              <a:gd name="T56" fmla="*/ 2147483647 w 144"/>
              <a:gd name="T57" fmla="*/ 2147483647 h 88"/>
              <a:gd name="T58" fmla="*/ 2147483647 w 144"/>
              <a:gd name="T59" fmla="*/ 2147483647 h 88"/>
              <a:gd name="T60" fmla="*/ 2147483647 w 144"/>
              <a:gd name="T61" fmla="*/ 2147483647 h 88"/>
              <a:gd name="T62" fmla="*/ 2147483647 w 144"/>
              <a:gd name="T63" fmla="*/ 2147483647 h 88"/>
              <a:gd name="T64" fmla="*/ 2147483647 w 144"/>
              <a:gd name="T65" fmla="*/ 2147483647 h 88"/>
              <a:gd name="T66" fmla="*/ 2147483647 w 144"/>
              <a:gd name="T67" fmla="*/ 2147483647 h 88"/>
              <a:gd name="T68" fmla="*/ 2147483647 w 144"/>
              <a:gd name="T69" fmla="*/ 2147483647 h 88"/>
              <a:gd name="T70" fmla="*/ 2147483647 w 144"/>
              <a:gd name="T71" fmla="*/ 2147483647 h 88"/>
              <a:gd name="T72" fmla="*/ 2147483647 w 144"/>
              <a:gd name="T73" fmla="*/ 2147483647 h 88"/>
              <a:gd name="T74" fmla="*/ 0 w 144"/>
              <a:gd name="T75" fmla="*/ 2147483647 h 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"/>
              <a:gd name="T115" fmla="*/ 0 h 88"/>
              <a:gd name="T116" fmla="*/ 144 w 144"/>
              <a:gd name="T117" fmla="*/ 88 h 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" h="88">
                <a:moveTo>
                  <a:pt x="0" y="88"/>
                </a:moveTo>
                <a:lnTo>
                  <a:pt x="0" y="88"/>
                </a:lnTo>
                <a:lnTo>
                  <a:pt x="0" y="80"/>
                </a:lnTo>
                <a:lnTo>
                  <a:pt x="0" y="72"/>
                </a:lnTo>
                <a:lnTo>
                  <a:pt x="8" y="64"/>
                </a:lnTo>
                <a:lnTo>
                  <a:pt x="16" y="64"/>
                </a:lnTo>
                <a:lnTo>
                  <a:pt x="16" y="56"/>
                </a:lnTo>
                <a:lnTo>
                  <a:pt x="16" y="48"/>
                </a:lnTo>
                <a:lnTo>
                  <a:pt x="24" y="48"/>
                </a:lnTo>
                <a:lnTo>
                  <a:pt x="32" y="40"/>
                </a:lnTo>
                <a:lnTo>
                  <a:pt x="48" y="40"/>
                </a:lnTo>
                <a:lnTo>
                  <a:pt x="48" y="32"/>
                </a:lnTo>
                <a:lnTo>
                  <a:pt x="64" y="32"/>
                </a:lnTo>
                <a:lnTo>
                  <a:pt x="88" y="24"/>
                </a:lnTo>
                <a:lnTo>
                  <a:pt x="104" y="0"/>
                </a:lnTo>
                <a:lnTo>
                  <a:pt x="112" y="0"/>
                </a:lnTo>
                <a:lnTo>
                  <a:pt x="112" y="8"/>
                </a:lnTo>
                <a:lnTo>
                  <a:pt x="104" y="8"/>
                </a:lnTo>
                <a:lnTo>
                  <a:pt x="104" y="16"/>
                </a:lnTo>
                <a:lnTo>
                  <a:pt x="96" y="24"/>
                </a:lnTo>
                <a:lnTo>
                  <a:pt x="96" y="32"/>
                </a:lnTo>
                <a:lnTo>
                  <a:pt x="96" y="40"/>
                </a:lnTo>
                <a:lnTo>
                  <a:pt x="104" y="32"/>
                </a:lnTo>
                <a:lnTo>
                  <a:pt x="104" y="24"/>
                </a:lnTo>
                <a:lnTo>
                  <a:pt x="112" y="16"/>
                </a:lnTo>
                <a:lnTo>
                  <a:pt x="120" y="8"/>
                </a:lnTo>
                <a:lnTo>
                  <a:pt x="128" y="8"/>
                </a:lnTo>
                <a:lnTo>
                  <a:pt x="136" y="8"/>
                </a:lnTo>
                <a:lnTo>
                  <a:pt x="136" y="0"/>
                </a:lnTo>
                <a:lnTo>
                  <a:pt x="144" y="0"/>
                </a:lnTo>
                <a:lnTo>
                  <a:pt x="144" y="8"/>
                </a:lnTo>
                <a:lnTo>
                  <a:pt x="128" y="16"/>
                </a:lnTo>
                <a:lnTo>
                  <a:pt x="96" y="48"/>
                </a:lnTo>
                <a:lnTo>
                  <a:pt x="80" y="56"/>
                </a:lnTo>
                <a:lnTo>
                  <a:pt x="72" y="64"/>
                </a:lnTo>
                <a:lnTo>
                  <a:pt x="80" y="56"/>
                </a:lnTo>
                <a:lnTo>
                  <a:pt x="80" y="48"/>
                </a:lnTo>
                <a:lnTo>
                  <a:pt x="64" y="56"/>
                </a:lnTo>
                <a:lnTo>
                  <a:pt x="56" y="56"/>
                </a:lnTo>
                <a:lnTo>
                  <a:pt x="48" y="64"/>
                </a:lnTo>
                <a:lnTo>
                  <a:pt x="32" y="72"/>
                </a:lnTo>
                <a:lnTo>
                  <a:pt x="16" y="88"/>
                </a:lnTo>
                <a:lnTo>
                  <a:pt x="8" y="88"/>
                </a:lnTo>
                <a:lnTo>
                  <a:pt x="16" y="88"/>
                </a:lnTo>
                <a:lnTo>
                  <a:pt x="16" y="80"/>
                </a:lnTo>
                <a:lnTo>
                  <a:pt x="8" y="80"/>
                </a:lnTo>
                <a:lnTo>
                  <a:pt x="0" y="88"/>
                </a:lnTo>
                <a:close/>
              </a:path>
            </a:pathLst>
          </a:custGeom>
          <a:pattFill prst="dkHorz">
            <a:fgClr>
              <a:srgbClr val="00B050"/>
            </a:fgClr>
            <a:bgClr>
              <a:srgbClr val="92D050"/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4412606" y="1882182"/>
            <a:ext cx="14747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MT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4578896" y="2586044"/>
            <a:ext cx="16511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WY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3854963" y="2376749"/>
            <a:ext cx="1025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ID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3251445" y="1622712"/>
            <a:ext cx="16511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WA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3083721" y="2151686"/>
            <a:ext cx="1538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OR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3368994" y="2944428"/>
            <a:ext cx="1426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NV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4018385" y="3190995"/>
            <a:ext cx="1362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UT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2913132" y="3469102"/>
            <a:ext cx="1426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CA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3805677" y="3937748"/>
            <a:ext cx="1322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AZ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5516427" y="1905117"/>
            <a:ext cx="14747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ND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5502091" y="2424057"/>
            <a:ext cx="1426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SD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5516426" y="2931528"/>
            <a:ext cx="1426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NE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4781024" y="3307111"/>
            <a:ext cx="1538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CO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4571324" y="4071235"/>
            <a:ext cx="1586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NM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5483455" y="4580089"/>
            <a:ext cx="1314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TX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5771595" y="3963670"/>
            <a:ext cx="149080" cy="12311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OK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5717120" y="3433264"/>
            <a:ext cx="137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KS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6438186" y="4042513"/>
            <a:ext cx="1426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AR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6509863" y="4760713"/>
            <a:ext cx="1266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LA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" name="Rectangle 98"/>
          <p:cNvSpPr>
            <a:spLocks noChangeArrowheads="1"/>
          </p:cNvSpPr>
          <p:nvPr/>
        </p:nvSpPr>
        <p:spPr bwMode="auto">
          <a:xfrm>
            <a:off x="6392313" y="3460499"/>
            <a:ext cx="16511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MO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6337839" y="2834047"/>
            <a:ext cx="9778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IA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6124243" y="2118714"/>
            <a:ext cx="1586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MN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6713424" y="2385352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WI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6848176" y="3137955"/>
            <a:ext cx="8656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IL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7251000" y="3132222"/>
            <a:ext cx="1025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IN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7470330" y="3487737"/>
            <a:ext cx="137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KY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7269635" y="3818883"/>
            <a:ext cx="1362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TN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6855345" y="4372227"/>
            <a:ext cx="1538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MS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>
            <a:off x="7281104" y="4365058"/>
            <a:ext cx="1266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AL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7729799" y="4343555"/>
            <a:ext cx="1490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GA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8093917" y="4981479"/>
            <a:ext cx="1202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FL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8058078" y="4048248"/>
            <a:ext cx="1426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SC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8278842" y="3725704"/>
            <a:ext cx="14747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NC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8237270" y="3381657"/>
            <a:ext cx="137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VA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7891789" y="3309979"/>
            <a:ext cx="16511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WV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7597915" y="2970055"/>
            <a:ext cx="1538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OH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7365681" y="2591780"/>
            <a:ext cx="11381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MI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8479537" y="2389653"/>
            <a:ext cx="1426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NY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8310379" y="2808243"/>
            <a:ext cx="137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PA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8763376" y="3271273"/>
            <a:ext cx="1586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MD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8777711" y="3072012"/>
            <a:ext cx="1426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DE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8855120" y="2821145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NJ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8876625" y="2543039"/>
            <a:ext cx="1362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CT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9120326" y="2583177"/>
            <a:ext cx="1025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RI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8872327" y="2398163"/>
            <a:ext cx="3242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MA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9062985" y="1847776"/>
            <a:ext cx="1538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ME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8723237" y="2067105"/>
            <a:ext cx="1314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VT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8895261" y="2226229"/>
            <a:ext cx="14747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 dirty="0">
                <a:solidFill>
                  <a:srgbClr val="000000"/>
                </a:solidFill>
                <a:latin typeface="Arial" charset="0"/>
              </a:rPr>
              <a:t>NH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0" name="Rectangle 127"/>
          <p:cNvSpPr>
            <a:spLocks noChangeArrowheads="1"/>
          </p:cNvSpPr>
          <p:nvPr/>
        </p:nvSpPr>
        <p:spPr bwMode="auto">
          <a:xfrm>
            <a:off x="3271515" y="5407237"/>
            <a:ext cx="137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AK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4207610" y="5520486"/>
            <a:ext cx="102592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89844"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HI</a:t>
            </a:r>
            <a:endParaRPr lang="en-US" sz="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" name="Rectangle 134"/>
          <p:cNvSpPr>
            <a:spLocks noChangeAspect="1" noChangeArrowheads="1"/>
          </p:cNvSpPr>
          <p:nvPr/>
        </p:nvSpPr>
        <p:spPr bwMode="auto">
          <a:xfrm>
            <a:off x="8626474" y="4064809"/>
            <a:ext cx="210729" cy="187793"/>
          </a:xfrm>
          <a:prstGeom prst="rect">
            <a:avLst/>
          </a:prstGeom>
          <a:pattFill prst="dkHorz">
            <a:fgClr>
              <a:srgbClr val="00B050"/>
            </a:fgClr>
            <a:bgClr>
              <a:srgbClr val="92D05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89844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4" name="Rectangle 134"/>
          <p:cNvSpPr>
            <a:spLocks noChangeAspect="1" noChangeArrowheads="1"/>
          </p:cNvSpPr>
          <p:nvPr/>
        </p:nvSpPr>
        <p:spPr bwMode="auto">
          <a:xfrm>
            <a:off x="8630139" y="4817963"/>
            <a:ext cx="210729" cy="18779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2185" y="3996300"/>
            <a:ext cx="1674313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9844"/>
            <a:r>
              <a:rPr lang="en-US" sz="857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CM credential with FPA (6) MD, ME, NY, RI, VA &amp; DC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809382" y="4773632"/>
            <a:ext cx="1522295" cy="35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89844"/>
            <a:r>
              <a:rPr lang="en-US" sz="857" b="1" dirty="0">
                <a:solidFill>
                  <a:srgbClr val="44546A">
                    <a:lumMod val="75000"/>
                  </a:srgbClr>
                </a:solidFill>
                <a:latin typeface="Century Gothic"/>
              </a:rPr>
              <a:t>CM credential not yet recognized (41)</a:t>
            </a:r>
          </a:p>
        </p:txBody>
      </p:sp>
      <p:sp>
        <p:nvSpPr>
          <p:cNvPr id="140" name="Rectangle 134"/>
          <p:cNvSpPr>
            <a:spLocks noChangeAspect="1" noChangeArrowheads="1"/>
          </p:cNvSpPr>
          <p:nvPr/>
        </p:nvSpPr>
        <p:spPr bwMode="auto">
          <a:xfrm>
            <a:off x="8630690" y="4425271"/>
            <a:ext cx="220188" cy="196223"/>
          </a:xfrm>
          <a:prstGeom prst="rect">
            <a:avLst/>
          </a:prstGeom>
          <a:pattFill prst="dkHorz">
            <a:fgClr>
              <a:srgbClr val="FFFF00"/>
            </a:fgClr>
            <a:bgClr>
              <a:srgbClr val="00B05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89844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828254" y="4338147"/>
            <a:ext cx="1522295" cy="488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89844"/>
            <a:r>
              <a:rPr lang="en-US" sz="857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CM credential with restrictions (5) AK, DE, HI, NJ, OK</a:t>
            </a:r>
          </a:p>
        </p:txBody>
      </p:sp>
      <p:sp>
        <p:nvSpPr>
          <p:cNvPr id="146" name="Rectangle 134">
            <a:extLst>
              <a:ext uri="{FF2B5EF4-FFF2-40B4-BE49-F238E27FC236}">
                <a16:creationId xmlns:a16="http://schemas.microsoft.com/office/drawing/2014/main" id="{36A75E5C-D217-4B1D-8DB5-EEF119E5FD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35076" y="5174635"/>
            <a:ext cx="210729" cy="187793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89844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8A3F23E-A2AA-4D9F-99B6-4706420B4C52}"/>
              </a:ext>
            </a:extLst>
          </p:cNvPr>
          <p:cNvSpPr txBox="1"/>
          <p:nvPr/>
        </p:nvSpPr>
        <p:spPr>
          <a:xfrm>
            <a:off x="8833622" y="5134813"/>
            <a:ext cx="1183337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9844"/>
            <a:r>
              <a:rPr lang="en-US" sz="857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States considering </a:t>
            </a:r>
          </a:p>
          <a:p>
            <a:pPr defTabSz="489844"/>
            <a:r>
              <a:rPr lang="en-US" sz="857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CM legislation (6)</a:t>
            </a:r>
          </a:p>
        </p:txBody>
      </p:sp>
    </p:spTree>
    <p:extLst>
      <p:ext uri="{BB962C8B-B14F-4D97-AF65-F5344CB8AC3E}">
        <p14:creationId xmlns:p14="http://schemas.microsoft.com/office/powerpoint/2010/main" val="25931700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I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179</Words>
  <Application>Microsoft Office PowerPoint</Application>
  <PresentationFormat>Widescreen</PresentationFormat>
  <Paragraphs>64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1_Office Theme</vt:lpstr>
      <vt:lpstr>PowerPoint Presentation</vt:lpstr>
      <vt:lpstr>Practice Environments for Certified Midwives - April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Environments for Certified Nurse-Midwives June 2023</dc:title>
  <dc:creator>Amy Kohl</dc:creator>
  <cp:lastModifiedBy>Amy Kohl</cp:lastModifiedBy>
  <cp:revision>2</cp:revision>
  <dcterms:created xsi:type="dcterms:W3CDTF">2023-10-20T00:54:53Z</dcterms:created>
  <dcterms:modified xsi:type="dcterms:W3CDTF">2024-06-04T00:38:08Z</dcterms:modified>
</cp:coreProperties>
</file>